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colors8.xml" ContentType="application/vnd.openxmlformats-officedocument.drawingml.diagramColors+xml"/>
  <Override PartName="/ppt/diagrams/quickStyle13.xml" ContentType="application/vnd.openxmlformats-officedocument.drawingml.diagramStyle+xml"/>
  <Override PartName="/ppt/diagrams/drawing14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rawing7.xml" ContentType="application/vnd.ms-office.drawingml.diagramDrawing+xml"/>
  <Override PartName="/ppt/diagrams/layout13.xml" ContentType="application/vnd.openxmlformats-officedocument.drawingml.diagramLayout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diagrams/colors16.xml" ContentType="application/vnd.openxmlformats-officedocument.drawingml.diagramColor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drawing3.xml" ContentType="application/vnd.ms-office.drawingml.diagramDrawing+xml"/>
  <Override PartName="/ppt/diagrams/colors12.xml" ContentType="application/vnd.openxmlformats-officedocument.drawingml.diagramColors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ata14.xml" ContentType="application/vnd.openxmlformats-officedocument.drawingml.diagramData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ppt/diagrams/quickStyle16.xml" ContentType="application/vnd.openxmlformats-officedocument.drawingml.diagramStyl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diagrams/drawing15.xml" ContentType="application/vnd.ms-office.drawingml.diagramDrawing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quickStyle12.xml" ContentType="application/vnd.openxmlformats-officedocument.drawingml.diagramStyle+xml"/>
  <Override PartName="/ppt/diagrams/drawing13.xml" ContentType="application/vnd.ms-office.drawingml.diagramDrawing+xml"/>
  <Default Extension="vml" ContentType="application/vnd.openxmlformats-officedocument.vmlDrawing"/>
  <Override PartName="/ppt/diagrams/layout16.xml" ContentType="application/vnd.openxmlformats-officedocument.drawingml.diagramLayout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diagrams/layout14.xml" ContentType="application/vnd.openxmlformats-officedocument.drawingml.diagram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ppt/diagrams/colors15.xml" ContentType="application/vnd.openxmlformats-officedocument.drawingml.diagramColor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diagrams/data15.xml" ContentType="application/vnd.openxmlformats-officedocument.drawingml.diagramData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diagrams/data11.xml" ContentType="application/vnd.openxmlformats-officedocument.drawingml.diagramData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Default Extension="pptx" ContentType="application/vnd.openxmlformats-officedocument.presentationml.presentation"/>
  <Override PartName="/ppt/diagrams/quickStyle15.xml" ContentType="application/vnd.openxmlformats-officedocument.drawingml.diagramStyle+xml"/>
  <Override PartName="/ppt/diagrams/drawing16.xml" ContentType="application/vnd.ms-office.drawingml.diagramDrawing+xml"/>
  <Override PartName="/ppt/commentAuthors.xml" ContentType="application/vnd.openxmlformats-officedocument.presentationml.commentAuthors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rawing9.xml" ContentType="application/vnd.ms-office.drawingml.diagramDrawing+xml"/>
  <Override PartName="/ppt/diagrams/layout15.xml" ContentType="application/vnd.openxmlformats-officedocument.drawingml.diagramLayout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drawing12.xml" ContentType="application/vnd.ms-office.drawingml.diagramDrawing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diagrams/drawing5.xml" ContentType="application/vnd.ms-office.drawingml.diagramDrawing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notesSlides/notesSlide1.xml" ContentType="application/vnd.openxmlformats-officedocument.presentationml.notesSlide+xml"/>
  <Override PartName="/ppt/diagrams/data16.xml" ContentType="application/vnd.openxmlformats-officedocument.drawingml.diagramData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colors10.xml" ContentType="application/vnd.openxmlformats-officedocument.drawingml.diagramColors+xml"/>
  <Override PartName="/ppt/slides/slide24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1"/>
  </p:notesMasterIdLst>
  <p:sldIdLst>
    <p:sldId id="256" r:id="rId2"/>
    <p:sldId id="583" r:id="rId3"/>
    <p:sldId id="553" r:id="rId4"/>
    <p:sldId id="556" r:id="rId5"/>
    <p:sldId id="585" r:id="rId6"/>
    <p:sldId id="606" r:id="rId7"/>
    <p:sldId id="584" r:id="rId8"/>
    <p:sldId id="586" r:id="rId9"/>
    <p:sldId id="624" r:id="rId10"/>
    <p:sldId id="590" r:id="rId11"/>
    <p:sldId id="588" r:id="rId12"/>
    <p:sldId id="582" r:id="rId13"/>
    <p:sldId id="628" r:id="rId14"/>
    <p:sldId id="607" r:id="rId15"/>
    <p:sldId id="615" r:id="rId16"/>
    <p:sldId id="614" r:id="rId17"/>
    <p:sldId id="610" r:id="rId18"/>
    <p:sldId id="611" r:id="rId19"/>
    <p:sldId id="591" r:id="rId20"/>
    <p:sldId id="622" r:id="rId21"/>
    <p:sldId id="623" r:id="rId22"/>
    <p:sldId id="625" r:id="rId23"/>
    <p:sldId id="629" r:id="rId24"/>
    <p:sldId id="592" r:id="rId25"/>
    <p:sldId id="617" r:id="rId26"/>
    <p:sldId id="630" r:id="rId27"/>
    <p:sldId id="631" r:id="rId28"/>
    <p:sldId id="593" r:id="rId29"/>
    <p:sldId id="594" r:id="rId30"/>
    <p:sldId id="596" r:id="rId31"/>
    <p:sldId id="618" r:id="rId32"/>
    <p:sldId id="619" r:id="rId33"/>
    <p:sldId id="620" r:id="rId34"/>
    <p:sldId id="621" r:id="rId35"/>
    <p:sldId id="597" r:id="rId36"/>
    <p:sldId id="632" r:id="rId37"/>
    <p:sldId id="598" r:id="rId38"/>
    <p:sldId id="599" r:id="rId39"/>
    <p:sldId id="600" r:id="rId40"/>
    <p:sldId id="634" r:id="rId41"/>
    <p:sldId id="601" r:id="rId42"/>
    <p:sldId id="626" r:id="rId43"/>
    <p:sldId id="604" r:id="rId44"/>
    <p:sldId id="605" r:id="rId45"/>
    <p:sldId id="627" r:id="rId46"/>
    <p:sldId id="635" r:id="rId47"/>
    <p:sldId id="636" r:id="rId48"/>
    <p:sldId id="633" r:id="rId49"/>
    <p:sldId id="317" r:id="rId50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indows 用户" initials="W用" lastIdx="6" clrIdx="0">
    <p:extLst>
      <p:ext uri="{19B8F6BF-5375-455C-9EA6-DF929625EA0E}">
        <p15:presenceInfo xmlns="" xmlns:p15="http://schemas.microsoft.com/office/powerpoint/2012/main" userId="Windows 用户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41" autoAdjust="0"/>
  </p:normalViewPr>
  <p:slideViewPr>
    <p:cSldViewPr snapToGrid="0">
      <p:cViewPr varScale="1">
        <p:scale>
          <a:sx n="64" d="100"/>
          <a:sy n="64" d="100"/>
        </p:scale>
        <p:origin x="-712" y="-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768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42772E5-093C-4A2E-AA2E-DD91FB87048C}" type="doc">
      <dgm:prSet loTypeId="urn:microsoft.com/office/officeart/2005/8/layout/pyramid2" loCatId="pyramid" qsTypeId="urn:microsoft.com/office/officeart/2005/8/quickstyle/simple1" qsCatId="simple" csTypeId="urn:microsoft.com/office/officeart/2005/8/colors/accent2_5" csCatId="accent2" phldr="1"/>
      <dgm:spPr/>
      <dgm:t>
        <a:bodyPr/>
        <a:lstStyle/>
        <a:p>
          <a:endParaRPr lang="zh-CN" altLang="en-US"/>
        </a:p>
      </dgm:t>
    </dgm:pt>
    <dgm:pt modelId="{8BDAF0BE-DDCC-4B20-A7E8-FA76E4088B79}">
      <dgm:prSet/>
      <dgm:spPr/>
      <dgm:t>
        <a:bodyPr/>
        <a:lstStyle/>
        <a:p>
          <a:pPr rtl="0"/>
          <a:r>
            <a:rPr lang="en-US" altLang="zh-CN" dirty="0" smtClean="0"/>
            <a:t> </a:t>
          </a:r>
          <a:r>
            <a:rPr lang="zh-CN" dirty="0" smtClean="0"/>
            <a:t>办好每所学校；</a:t>
          </a:r>
          <a:endParaRPr lang="en-US" dirty="0"/>
        </a:p>
      </dgm:t>
    </dgm:pt>
    <dgm:pt modelId="{F69DBF70-4A53-401C-93A4-3E842FD2BA72}" type="parTrans" cxnId="{0D06591A-F605-4147-B46F-2D16AC8A97F7}">
      <dgm:prSet/>
      <dgm:spPr/>
      <dgm:t>
        <a:bodyPr/>
        <a:lstStyle/>
        <a:p>
          <a:endParaRPr lang="zh-CN" altLang="en-US"/>
        </a:p>
      </dgm:t>
    </dgm:pt>
    <dgm:pt modelId="{0B619193-7875-4E25-A7C5-533D2A5AFF34}" type="sibTrans" cxnId="{0D06591A-F605-4147-B46F-2D16AC8A97F7}">
      <dgm:prSet/>
      <dgm:spPr/>
      <dgm:t>
        <a:bodyPr/>
        <a:lstStyle/>
        <a:p>
          <a:endParaRPr lang="zh-CN" altLang="en-US"/>
        </a:p>
      </dgm:t>
    </dgm:pt>
    <dgm:pt modelId="{5FCB2903-E6A1-474B-B5D2-52890300BAAC}">
      <dgm:prSet/>
      <dgm:spPr/>
      <dgm:t>
        <a:bodyPr/>
        <a:lstStyle/>
        <a:p>
          <a:pPr rtl="0"/>
          <a:r>
            <a:rPr lang="en-US" altLang="zh-CN" dirty="0" smtClean="0"/>
            <a:t> </a:t>
          </a:r>
          <a:r>
            <a:rPr lang="zh-CN" altLang="en-US" dirty="0" smtClean="0"/>
            <a:t>教</a:t>
          </a:r>
          <a:r>
            <a:rPr lang="zh-CN" dirty="0" smtClean="0"/>
            <a:t>好每一节课；</a:t>
          </a:r>
          <a:endParaRPr lang="en-US" dirty="0"/>
        </a:p>
      </dgm:t>
    </dgm:pt>
    <dgm:pt modelId="{CA5EF2B4-AF70-4BEF-BF25-11518AB518B8}" type="parTrans" cxnId="{8C17EDD7-5F1E-4819-8E08-F7256F1D6097}">
      <dgm:prSet/>
      <dgm:spPr/>
      <dgm:t>
        <a:bodyPr/>
        <a:lstStyle/>
        <a:p>
          <a:endParaRPr lang="zh-CN" altLang="en-US"/>
        </a:p>
      </dgm:t>
    </dgm:pt>
    <dgm:pt modelId="{49109966-161B-4683-813D-98C0FF864A4A}" type="sibTrans" cxnId="{8C17EDD7-5F1E-4819-8E08-F7256F1D6097}">
      <dgm:prSet/>
      <dgm:spPr/>
      <dgm:t>
        <a:bodyPr/>
        <a:lstStyle/>
        <a:p>
          <a:endParaRPr lang="zh-CN" altLang="en-US"/>
        </a:p>
      </dgm:t>
    </dgm:pt>
    <dgm:pt modelId="{59D87E90-07B4-4DB6-BBA8-54F851E13D4C}">
      <dgm:prSet/>
      <dgm:spPr/>
      <dgm:t>
        <a:bodyPr/>
        <a:lstStyle/>
        <a:p>
          <a:pPr rtl="0"/>
          <a:r>
            <a:rPr lang="en-US" altLang="zh-CN" dirty="0" smtClean="0"/>
            <a:t> </a:t>
          </a:r>
          <a:r>
            <a:rPr lang="zh-CN" dirty="0" smtClean="0"/>
            <a:t>成就每个学生；</a:t>
          </a:r>
          <a:endParaRPr lang="en-US" dirty="0"/>
        </a:p>
      </dgm:t>
    </dgm:pt>
    <dgm:pt modelId="{2C0D4DC6-339F-4899-A3EB-C115BA8F5AF6}" type="parTrans" cxnId="{969532EB-4A3A-45E6-96F0-52FDA0443A14}">
      <dgm:prSet/>
      <dgm:spPr/>
      <dgm:t>
        <a:bodyPr/>
        <a:lstStyle/>
        <a:p>
          <a:endParaRPr lang="zh-CN" altLang="en-US"/>
        </a:p>
      </dgm:t>
    </dgm:pt>
    <dgm:pt modelId="{C0008FF4-AB0D-42A9-BBD6-07CCB54E18BD}" type="sibTrans" cxnId="{969532EB-4A3A-45E6-96F0-52FDA0443A14}">
      <dgm:prSet/>
      <dgm:spPr/>
      <dgm:t>
        <a:bodyPr/>
        <a:lstStyle/>
        <a:p>
          <a:endParaRPr lang="zh-CN" altLang="en-US"/>
        </a:p>
      </dgm:t>
    </dgm:pt>
    <dgm:pt modelId="{15AF559A-8A8D-4AA3-A3CB-6E77FFB8959A}">
      <dgm:prSet/>
      <dgm:spPr/>
      <dgm:t>
        <a:bodyPr/>
        <a:lstStyle/>
        <a:p>
          <a:pPr rtl="0"/>
          <a:r>
            <a:rPr lang="en-US" altLang="zh-CN" dirty="0" smtClean="0"/>
            <a:t> </a:t>
          </a:r>
          <a:r>
            <a:rPr lang="zh-CN" dirty="0" smtClean="0"/>
            <a:t>造福一方文明。</a:t>
          </a:r>
          <a:endParaRPr lang="zh-CN" dirty="0"/>
        </a:p>
      </dgm:t>
    </dgm:pt>
    <dgm:pt modelId="{C5561DE3-4EA8-42E8-9FF2-FF23BEAF4EA2}" type="parTrans" cxnId="{7ADB7049-F9F7-4C62-B1E1-EBD232A6AF62}">
      <dgm:prSet/>
      <dgm:spPr/>
      <dgm:t>
        <a:bodyPr/>
        <a:lstStyle/>
        <a:p>
          <a:endParaRPr lang="zh-CN" altLang="en-US"/>
        </a:p>
      </dgm:t>
    </dgm:pt>
    <dgm:pt modelId="{A476C66B-5D62-4EF6-ADE9-8F48B2B3830A}" type="sibTrans" cxnId="{7ADB7049-F9F7-4C62-B1E1-EBD232A6AF62}">
      <dgm:prSet/>
      <dgm:spPr/>
      <dgm:t>
        <a:bodyPr/>
        <a:lstStyle/>
        <a:p>
          <a:endParaRPr lang="zh-CN" altLang="en-US"/>
        </a:p>
      </dgm:t>
    </dgm:pt>
    <dgm:pt modelId="{FEE3CAC1-7F01-4946-AA30-2E94EE729B66}" type="pres">
      <dgm:prSet presAssocID="{042772E5-093C-4A2E-AA2E-DD91FB87048C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zh-CN" altLang="en-US"/>
        </a:p>
      </dgm:t>
    </dgm:pt>
    <dgm:pt modelId="{EF980FDC-520E-48B5-B0DA-472E2ABF0752}" type="pres">
      <dgm:prSet presAssocID="{042772E5-093C-4A2E-AA2E-DD91FB87048C}" presName="pyramid" presStyleLbl="node1" presStyleIdx="0" presStyleCnt="1"/>
      <dgm:spPr/>
    </dgm:pt>
    <dgm:pt modelId="{D143A035-643C-459D-84D8-4C0F8867F2AC}" type="pres">
      <dgm:prSet presAssocID="{042772E5-093C-4A2E-AA2E-DD91FB87048C}" presName="theList" presStyleCnt="0"/>
      <dgm:spPr/>
    </dgm:pt>
    <dgm:pt modelId="{F6F8A319-6E96-4EFE-95A2-29E6100A79B5}" type="pres">
      <dgm:prSet presAssocID="{8BDAF0BE-DDCC-4B20-A7E8-FA76E4088B79}" presName="aNode" presStyleLbl="fgAcc1" presStyleIdx="0" presStyleCnt="4" custScaleX="186887" custLinFactNeighborX="33920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C6426F96-83F3-4624-B889-38FC310C10BC}" type="pres">
      <dgm:prSet presAssocID="{8BDAF0BE-DDCC-4B20-A7E8-FA76E4088B79}" presName="aSpace" presStyleCnt="0"/>
      <dgm:spPr/>
    </dgm:pt>
    <dgm:pt modelId="{3EDB1916-5857-4361-897E-6AFEECEBE06A}" type="pres">
      <dgm:prSet presAssocID="{5FCB2903-E6A1-474B-B5D2-52890300BAAC}" presName="aNode" presStyleLbl="fgAcc1" presStyleIdx="1" presStyleCnt="4" custScaleX="185555" custLinFactNeighborX="33280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796A1688-FE4A-4DCD-9F2F-B46637FE66F3}" type="pres">
      <dgm:prSet presAssocID="{5FCB2903-E6A1-474B-B5D2-52890300BAAC}" presName="aSpace" presStyleCnt="0"/>
      <dgm:spPr/>
    </dgm:pt>
    <dgm:pt modelId="{37258FE5-7DB3-4D74-9C87-7A9BA93DFAF7}" type="pres">
      <dgm:prSet presAssocID="{59D87E90-07B4-4DB6-BBA8-54F851E13D4C}" presName="aNode" presStyleLbl="fgAcc1" presStyleIdx="2" presStyleCnt="4" custScaleX="184276" custLinFactNeighborX="32640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96778951-2E79-445A-BCA7-3CD1C15B676F}" type="pres">
      <dgm:prSet presAssocID="{59D87E90-07B4-4DB6-BBA8-54F851E13D4C}" presName="aSpace" presStyleCnt="0"/>
      <dgm:spPr/>
    </dgm:pt>
    <dgm:pt modelId="{78DF0489-32FD-4241-8629-5C853A256407}" type="pres">
      <dgm:prSet presAssocID="{15AF559A-8A8D-4AA3-A3CB-6E77FFB8959A}" presName="aNode" presStyleLbl="fgAcc1" presStyleIdx="3" presStyleCnt="4" custScaleX="188718" custLinFactNeighborX="33600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71B99A59-9403-41B3-9E1A-BF88D796A582}" type="pres">
      <dgm:prSet presAssocID="{15AF559A-8A8D-4AA3-A3CB-6E77FFB8959A}" presName="aSpace" presStyleCnt="0"/>
      <dgm:spPr/>
    </dgm:pt>
  </dgm:ptLst>
  <dgm:cxnLst>
    <dgm:cxn modelId="{969532EB-4A3A-45E6-96F0-52FDA0443A14}" srcId="{042772E5-093C-4A2E-AA2E-DD91FB87048C}" destId="{59D87E90-07B4-4DB6-BBA8-54F851E13D4C}" srcOrd="2" destOrd="0" parTransId="{2C0D4DC6-339F-4899-A3EB-C115BA8F5AF6}" sibTransId="{C0008FF4-AB0D-42A9-BBD6-07CCB54E18BD}"/>
    <dgm:cxn modelId="{0D06591A-F605-4147-B46F-2D16AC8A97F7}" srcId="{042772E5-093C-4A2E-AA2E-DD91FB87048C}" destId="{8BDAF0BE-DDCC-4B20-A7E8-FA76E4088B79}" srcOrd="0" destOrd="0" parTransId="{F69DBF70-4A53-401C-93A4-3E842FD2BA72}" sibTransId="{0B619193-7875-4E25-A7C5-533D2A5AFF34}"/>
    <dgm:cxn modelId="{8177816A-B5F4-4EF2-8281-9A432C78CD30}" type="presOf" srcId="{042772E5-093C-4A2E-AA2E-DD91FB87048C}" destId="{FEE3CAC1-7F01-4946-AA30-2E94EE729B66}" srcOrd="0" destOrd="0" presId="urn:microsoft.com/office/officeart/2005/8/layout/pyramid2"/>
    <dgm:cxn modelId="{B37E10FE-3D15-497B-ABC8-E95A105B760A}" type="presOf" srcId="{59D87E90-07B4-4DB6-BBA8-54F851E13D4C}" destId="{37258FE5-7DB3-4D74-9C87-7A9BA93DFAF7}" srcOrd="0" destOrd="0" presId="urn:microsoft.com/office/officeart/2005/8/layout/pyramid2"/>
    <dgm:cxn modelId="{8C17EDD7-5F1E-4819-8E08-F7256F1D6097}" srcId="{042772E5-093C-4A2E-AA2E-DD91FB87048C}" destId="{5FCB2903-E6A1-474B-B5D2-52890300BAAC}" srcOrd="1" destOrd="0" parTransId="{CA5EF2B4-AF70-4BEF-BF25-11518AB518B8}" sibTransId="{49109966-161B-4683-813D-98C0FF864A4A}"/>
    <dgm:cxn modelId="{7ADB7049-F9F7-4C62-B1E1-EBD232A6AF62}" srcId="{042772E5-093C-4A2E-AA2E-DD91FB87048C}" destId="{15AF559A-8A8D-4AA3-A3CB-6E77FFB8959A}" srcOrd="3" destOrd="0" parTransId="{C5561DE3-4EA8-42E8-9FF2-FF23BEAF4EA2}" sibTransId="{A476C66B-5D62-4EF6-ADE9-8F48B2B3830A}"/>
    <dgm:cxn modelId="{022F41C6-751A-4A7E-A4DB-86067A59BACB}" type="presOf" srcId="{5FCB2903-E6A1-474B-B5D2-52890300BAAC}" destId="{3EDB1916-5857-4361-897E-6AFEECEBE06A}" srcOrd="0" destOrd="0" presId="urn:microsoft.com/office/officeart/2005/8/layout/pyramid2"/>
    <dgm:cxn modelId="{BB01D2F5-62C9-4217-A463-7A68C8D8B6BF}" type="presOf" srcId="{8BDAF0BE-DDCC-4B20-A7E8-FA76E4088B79}" destId="{F6F8A319-6E96-4EFE-95A2-29E6100A79B5}" srcOrd="0" destOrd="0" presId="urn:microsoft.com/office/officeart/2005/8/layout/pyramid2"/>
    <dgm:cxn modelId="{23394483-F823-4CF8-80E7-B35C321E7066}" type="presOf" srcId="{15AF559A-8A8D-4AA3-A3CB-6E77FFB8959A}" destId="{78DF0489-32FD-4241-8629-5C853A256407}" srcOrd="0" destOrd="0" presId="urn:microsoft.com/office/officeart/2005/8/layout/pyramid2"/>
    <dgm:cxn modelId="{C71D5A19-FF39-4A8F-80F5-7D668A02C75C}" type="presParOf" srcId="{FEE3CAC1-7F01-4946-AA30-2E94EE729B66}" destId="{EF980FDC-520E-48B5-B0DA-472E2ABF0752}" srcOrd="0" destOrd="0" presId="urn:microsoft.com/office/officeart/2005/8/layout/pyramid2"/>
    <dgm:cxn modelId="{FDE76D61-FB28-4DCC-9172-A37D9EBDFB02}" type="presParOf" srcId="{FEE3CAC1-7F01-4946-AA30-2E94EE729B66}" destId="{D143A035-643C-459D-84D8-4C0F8867F2AC}" srcOrd="1" destOrd="0" presId="urn:microsoft.com/office/officeart/2005/8/layout/pyramid2"/>
    <dgm:cxn modelId="{480BDCB6-40A1-498B-9335-AB9BB51CBA0F}" type="presParOf" srcId="{D143A035-643C-459D-84D8-4C0F8867F2AC}" destId="{F6F8A319-6E96-4EFE-95A2-29E6100A79B5}" srcOrd="0" destOrd="0" presId="urn:microsoft.com/office/officeart/2005/8/layout/pyramid2"/>
    <dgm:cxn modelId="{2F9416E9-2625-4278-84F3-72EC5BEAD572}" type="presParOf" srcId="{D143A035-643C-459D-84D8-4C0F8867F2AC}" destId="{C6426F96-83F3-4624-B889-38FC310C10BC}" srcOrd="1" destOrd="0" presId="urn:microsoft.com/office/officeart/2005/8/layout/pyramid2"/>
    <dgm:cxn modelId="{02562D4B-74C6-4EF8-9DA2-515E23E51A63}" type="presParOf" srcId="{D143A035-643C-459D-84D8-4C0F8867F2AC}" destId="{3EDB1916-5857-4361-897E-6AFEECEBE06A}" srcOrd="2" destOrd="0" presId="urn:microsoft.com/office/officeart/2005/8/layout/pyramid2"/>
    <dgm:cxn modelId="{E95AD076-2CBB-4DE8-B993-B577D75A1B75}" type="presParOf" srcId="{D143A035-643C-459D-84D8-4C0F8867F2AC}" destId="{796A1688-FE4A-4DCD-9F2F-B46637FE66F3}" srcOrd="3" destOrd="0" presId="urn:microsoft.com/office/officeart/2005/8/layout/pyramid2"/>
    <dgm:cxn modelId="{DE34D8E0-C4C6-44D3-91B9-E946C0E4F1B7}" type="presParOf" srcId="{D143A035-643C-459D-84D8-4C0F8867F2AC}" destId="{37258FE5-7DB3-4D74-9C87-7A9BA93DFAF7}" srcOrd="4" destOrd="0" presId="urn:microsoft.com/office/officeart/2005/8/layout/pyramid2"/>
    <dgm:cxn modelId="{3F0B3CF6-5301-4D27-B11D-3F338B8FDC5F}" type="presParOf" srcId="{D143A035-643C-459D-84D8-4C0F8867F2AC}" destId="{96778951-2E79-445A-BCA7-3CD1C15B676F}" srcOrd="5" destOrd="0" presId="urn:microsoft.com/office/officeart/2005/8/layout/pyramid2"/>
    <dgm:cxn modelId="{6B10FCB3-5D3A-4065-8E72-7047C9D55337}" type="presParOf" srcId="{D143A035-643C-459D-84D8-4C0F8867F2AC}" destId="{78DF0489-32FD-4241-8629-5C853A256407}" srcOrd="6" destOrd="0" presId="urn:microsoft.com/office/officeart/2005/8/layout/pyramid2"/>
    <dgm:cxn modelId="{FCB7E471-64B7-4195-865E-E849ED6378AB}" type="presParOf" srcId="{D143A035-643C-459D-84D8-4C0F8867F2AC}" destId="{71B99A59-9403-41B3-9E1A-BF88D796A582}" srcOrd="7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A013E477-2CB1-4849-B028-57255A8BF550}" type="doc">
      <dgm:prSet loTypeId="urn:microsoft.com/office/officeart/2005/8/layout/vList2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zh-CN" altLang="en-US"/>
        </a:p>
      </dgm:t>
    </dgm:pt>
    <dgm:pt modelId="{E3DED081-B455-492C-8C1A-23218F20D71B}">
      <dgm:prSet custT="1"/>
      <dgm:spPr/>
      <dgm:t>
        <a:bodyPr/>
        <a:lstStyle/>
        <a:p>
          <a:pPr rtl="0"/>
          <a:r>
            <a:rPr lang="en-US" altLang="zh-CN" sz="3200" dirty="0" smtClean="0"/>
            <a:t>   </a:t>
          </a:r>
          <a:r>
            <a:rPr lang="zh-CN" sz="3200" dirty="0" smtClean="0"/>
            <a:t>“文化内生”是新样态学校的核心主张，也是区别于其他学校发展理念的基本依据。</a:t>
          </a:r>
          <a:endParaRPr lang="en-US" altLang="zh-CN" sz="3200" dirty="0" smtClean="0"/>
        </a:p>
        <a:p>
          <a:pPr rtl="0"/>
          <a:r>
            <a:rPr lang="en-US" sz="3200" dirty="0" smtClean="0"/>
            <a:t/>
          </a:r>
          <a:br>
            <a:rPr lang="en-US" sz="3200" dirty="0" smtClean="0"/>
          </a:br>
          <a:r>
            <a:rPr lang="en-US" sz="3200" dirty="0" smtClean="0"/>
            <a:t>        </a:t>
          </a:r>
          <a:r>
            <a:rPr lang="zh-CN" sz="3200" dirty="0" smtClean="0"/>
            <a:t>熟练掌握和运用“文化内生” 的路径、方式</a:t>
          </a:r>
          <a:r>
            <a:rPr lang="zh-CN" altLang="en-US" sz="3200" dirty="0" smtClean="0"/>
            <a:t>、</a:t>
          </a:r>
          <a:r>
            <a:rPr lang="zh-CN" sz="3200" dirty="0" smtClean="0"/>
            <a:t>机制</a:t>
          </a:r>
          <a:r>
            <a:rPr lang="zh-CN" altLang="en-US" sz="3200" dirty="0" smtClean="0"/>
            <a:t>和工具</a:t>
          </a:r>
          <a:r>
            <a:rPr lang="zh-CN" sz="3200" dirty="0" smtClean="0"/>
            <a:t>是新样态学校建设的根本立场、原则和方位。</a:t>
          </a:r>
          <a:endParaRPr lang="zh-CN" sz="3200" dirty="0"/>
        </a:p>
      </dgm:t>
    </dgm:pt>
    <dgm:pt modelId="{7DAD2487-FD8C-4A3C-A3F8-318E3471D67A}" type="parTrans" cxnId="{7078F006-001F-4E94-9481-274ED3DC409C}">
      <dgm:prSet/>
      <dgm:spPr/>
      <dgm:t>
        <a:bodyPr/>
        <a:lstStyle/>
        <a:p>
          <a:endParaRPr lang="zh-CN" altLang="en-US"/>
        </a:p>
      </dgm:t>
    </dgm:pt>
    <dgm:pt modelId="{E8830F00-76F6-4CD6-A5CC-73B240EA5EA1}" type="sibTrans" cxnId="{7078F006-001F-4E94-9481-274ED3DC409C}">
      <dgm:prSet/>
      <dgm:spPr/>
      <dgm:t>
        <a:bodyPr/>
        <a:lstStyle/>
        <a:p>
          <a:endParaRPr lang="zh-CN" altLang="en-US"/>
        </a:p>
      </dgm:t>
    </dgm:pt>
    <dgm:pt modelId="{445E2E81-2625-42B0-B177-196FD425EB96}" type="pres">
      <dgm:prSet presAssocID="{A013E477-2CB1-4849-B028-57255A8BF55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A257E625-1A5C-46CF-B0FE-CE4AB7A3B449}" type="pres">
      <dgm:prSet presAssocID="{E3DED081-B455-492C-8C1A-23218F20D71B}" presName="parentText" presStyleLbl="node1" presStyleIdx="0" presStyleCnt="1" custScaleY="111722" custLinFactNeighborX="288" custLinFactNeighborY="-35266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B90D0834-844D-4408-8F19-2D092D8206C1}" type="presOf" srcId="{E3DED081-B455-492C-8C1A-23218F20D71B}" destId="{A257E625-1A5C-46CF-B0FE-CE4AB7A3B449}" srcOrd="0" destOrd="0" presId="urn:microsoft.com/office/officeart/2005/8/layout/vList2"/>
    <dgm:cxn modelId="{7078F006-001F-4E94-9481-274ED3DC409C}" srcId="{A013E477-2CB1-4849-B028-57255A8BF550}" destId="{E3DED081-B455-492C-8C1A-23218F20D71B}" srcOrd="0" destOrd="0" parTransId="{7DAD2487-FD8C-4A3C-A3F8-318E3471D67A}" sibTransId="{E8830F00-76F6-4CD6-A5CC-73B240EA5EA1}"/>
    <dgm:cxn modelId="{49D7F30C-EAF7-48F6-8745-E7204F205931}" type="presOf" srcId="{A013E477-2CB1-4849-B028-57255A8BF550}" destId="{445E2E81-2625-42B0-B177-196FD425EB96}" srcOrd="0" destOrd="0" presId="urn:microsoft.com/office/officeart/2005/8/layout/vList2"/>
    <dgm:cxn modelId="{45FDAFDC-5D67-413E-878C-9FE2A4808E0E}" type="presParOf" srcId="{445E2E81-2625-42B0-B177-196FD425EB96}" destId="{A257E625-1A5C-46CF-B0FE-CE4AB7A3B449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542082D9-036A-45D3-887D-034A801EF38E}" type="doc">
      <dgm:prSet loTypeId="urn:microsoft.com/office/officeart/2005/8/layout/vList2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zh-CN" altLang="en-US"/>
        </a:p>
      </dgm:t>
    </dgm:pt>
    <dgm:pt modelId="{A52EB3BD-7D64-4CA5-8565-B3509EC86617}">
      <dgm:prSet/>
      <dgm:spPr/>
      <dgm:t>
        <a:bodyPr/>
        <a:lstStyle/>
        <a:p>
          <a:pPr rtl="0"/>
          <a:r>
            <a:rPr lang="zh-CN" dirty="0" smtClean="0"/>
            <a:t>学校文化是：</a:t>
          </a:r>
          <a:endParaRPr lang="en-US" dirty="0"/>
        </a:p>
      </dgm:t>
    </dgm:pt>
    <dgm:pt modelId="{DCF389AC-62D1-4981-BC4C-0714D9619728}" type="parTrans" cxnId="{6DC6D352-D962-4CD7-AEA9-A7AA0A4D4361}">
      <dgm:prSet/>
      <dgm:spPr/>
      <dgm:t>
        <a:bodyPr/>
        <a:lstStyle/>
        <a:p>
          <a:endParaRPr lang="zh-CN" altLang="en-US"/>
        </a:p>
      </dgm:t>
    </dgm:pt>
    <dgm:pt modelId="{0AE7857A-59B9-4C81-9B50-2A1F1D471DCB}" type="sibTrans" cxnId="{6DC6D352-D962-4CD7-AEA9-A7AA0A4D4361}">
      <dgm:prSet/>
      <dgm:spPr/>
      <dgm:t>
        <a:bodyPr/>
        <a:lstStyle/>
        <a:p>
          <a:endParaRPr lang="zh-CN" altLang="en-US"/>
        </a:p>
      </dgm:t>
    </dgm:pt>
    <dgm:pt modelId="{7699F436-9AA7-469E-809C-9E84F5272D28}">
      <dgm:prSet/>
      <dgm:spPr/>
      <dgm:t>
        <a:bodyPr/>
        <a:lstStyle/>
        <a:p>
          <a:pPr rtl="0"/>
          <a:r>
            <a:rPr lang="en-US" dirty="0" smtClean="0"/>
            <a:t>——</a:t>
          </a:r>
          <a:r>
            <a:rPr lang="zh-CN" dirty="0" smtClean="0"/>
            <a:t>一种</a:t>
          </a:r>
          <a:r>
            <a:rPr lang="zh-CN" dirty="0" smtClean="0">
              <a:solidFill>
                <a:srgbClr val="FF0000"/>
              </a:solidFill>
            </a:rPr>
            <a:t>教育氛围</a:t>
          </a:r>
          <a:r>
            <a:rPr lang="zh-CN" dirty="0" smtClean="0"/>
            <a:t>。营造积极健康的学校环境和组织氛围是首要任务。</a:t>
          </a:r>
          <a:endParaRPr lang="en-US" dirty="0"/>
        </a:p>
      </dgm:t>
    </dgm:pt>
    <dgm:pt modelId="{5B39B1BE-F650-4262-9770-04BBC022361B}" type="parTrans" cxnId="{4207657C-5F71-4EB5-8291-2CBDD8CD0E15}">
      <dgm:prSet/>
      <dgm:spPr/>
      <dgm:t>
        <a:bodyPr/>
        <a:lstStyle/>
        <a:p>
          <a:endParaRPr lang="zh-CN" altLang="en-US"/>
        </a:p>
      </dgm:t>
    </dgm:pt>
    <dgm:pt modelId="{859B2222-E0AE-444F-B752-8F6A49E47886}" type="sibTrans" cxnId="{4207657C-5F71-4EB5-8291-2CBDD8CD0E15}">
      <dgm:prSet/>
      <dgm:spPr/>
      <dgm:t>
        <a:bodyPr/>
        <a:lstStyle/>
        <a:p>
          <a:endParaRPr lang="zh-CN" altLang="en-US"/>
        </a:p>
      </dgm:t>
    </dgm:pt>
    <dgm:pt modelId="{B8A4B914-79EE-45AF-A8E3-C32A72441E5D}">
      <dgm:prSet/>
      <dgm:spPr/>
      <dgm:t>
        <a:bodyPr/>
        <a:lstStyle/>
        <a:p>
          <a:pPr rtl="0"/>
          <a:r>
            <a:rPr lang="en-US" dirty="0" smtClean="0"/>
            <a:t>——</a:t>
          </a:r>
          <a:r>
            <a:rPr lang="zh-CN" dirty="0" smtClean="0"/>
            <a:t>一种</a:t>
          </a:r>
          <a:r>
            <a:rPr lang="zh-CN" dirty="0" smtClean="0">
              <a:solidFill>
                <a:srgbClr val="FF0000"/>
              </a:solidFill>
            </a:rPr>
            <a:t>生活方式</a:t>
          </a:r>
          <a:r>
            <a:rPr lang="zh-CN" dirty="0" smtClean="0"/>
            <a:t>。创设良好适切的生活方式的是核心目标。</a:t>
          </a:r>
          <a:endParaRPr lang="en-US" dirty="0"/>
        </a:p>
      </dgm:t>
    </dgm:pt>
    <dgm:pt modelId="{B0FC1A5A-65E0-453F-B828-44ED64D0DFDB}" type="parTrans" cxnId="{9D6FD13E-E1FA-4571-81D2-B9DF719E0FDD}">
      <dgm:prSet/>
      <dgm:spPr/>
      <dgm:t>
        <a:bodyPr/>
        <a:lstStyle/>
        <a:p>
          <a:endParaRPr lang="zh-CN" altLang="en-US"/>
        </a:p>
      </dgm:t>
    </dgm:pt>
    <dgm:pt modelId="{00317490-F552-4256-B42A-3A167D34D6C1}" type="sibTrans" cxnId="{9D6FD13E-E1FA-4571-81D2-B9DF719E0FDD}">
      <dgm:prSet/>
      <dgm:spPr/>
      <dgm:t>
        <a:bodyPr/>
        <a:lstStyle/>
        <a:p>
          <a:endParaRPr lang="zh-CN" altLang="en-US"/>
        </a:p>
      </dgm:t>
    </dgm:pt>
    <dgm:pt modelId="{06C35A9C-D0AA-49AC-9157-4A346FC745FE}">
      <dgm:prSet/>
      <dgm:spPr/>
      <dgm:t>
        <a:bodyPr/>
        <a:lstStyle/>
        <a:p>
          <a:pPr rtl="0"/>
          <a:r>
            <a:rPr lang="en-US" dirty="0" smtClean="0"/>
            <a:t>——</a:t>
          </a:r>
          <a:r>
            <a:rPr lang="zh-CN" dirty="0" smtClean="0"/>
            <a:t>一种</a:t>
          </a:r>
          <a:r>
            <a:rPr lang="zh-CN" dirty="0" smtClean="0">
              <a:solidFill>
                <a:srgbClr val="FF0000"/>
              </a:solidFill>
            </a:rPr>
            <a:t>教育机制</a:t>
          </a:r>
          <a:r>
            <a:rPr lang="zh-CN" dirty="0" smtClean="0"/>
            <a:t>。现代学校</a:t>
          </a:r>
          <a:r>
            <a:rPr lang="zh-CN" altLang="en-US" dirty="0" smtClean="0"/>
            <a:t>制度</a:t>
          </a:r>
          <a:r>
            <a:rPr lang="zh-CN" dirty="0" smtClean="0"/>
            <a:t>建设是重要载体。</a:t>
          </a:r>
          <a:endParaRPr lang="en-US" dirty="0"/>
        </a:p>
      </dgm:t>
    </dgm:pt>
    <dgm:pt modelId="{BF46352B-C95F-4B90-8C43-0529E46328E9}" type="parTrans" cxnId="{B1929C1B-243C-43B2-A669-83D922E6A325}">
      <dgm:prSet/>
      <dgm:spPr/>
      <dgm:t>
        <a:bodyPr/>
        <a:lstStyle/>
        <a:p>
          <a:endParaRPr lang="zh-CN" altLang="en-US"/>
        </a:p>
      </dgm:t>
    </dgm:pt>
    <dgm:pt modelId="{A3CBD7F1-C125-44FB-A1C9-54674C80537D}" type="sibTrans" cxnId="{B1929C1B-243C-43B2-A669-83D922E6A325}">
      <dgm:prSet/>
      <dgm:spPr/>
      <dgm:t>
        <a:bodyPr/>
        <a:lstStyle/>
        <a:p>
          <a:endParaRPr lang="zh-CN" altLang="en-US"/>
        </a:p>
      </dgm:t>
    </dgm:pt>
    <dgm:pt modelId="{47C0CD61-C01E-460E-B80D-92988579A883}">
      <dgm:prSet/>
      <dgm:spPr/>
      <dgm:t>
        <a:bodyPr/>
        <a:lstStyle/>
        <a:p>
          <a:pPr rtl="0"/>
          <a:r>
            <a:rPr lang="en-US" dirty="0" smtClean="0"/>
            <a:t>——</a:t>
          </a:r>
          <a:r>
            <a:rPr lang="zh-CN" dirty="0" smtClean="0"/>
            <a:t>一种</a:t>
          </a:r>
          <a:r>
            <a:rPr lang="zh-CN" dirty="0" smtClean="0">
              <a:solidFill>
                <a:srgbClr val="FF0000"/>
              </a:solidFill>
            </a:rPr>
            <a:t>价值观念</a:t>
          </a:r>
          <a:r>
            <a:rPr lang="zh-CN" dirty="0" smtClean="0"/>
            <a:t>。深深影响人们的思维方式</a:t>
          </a:r>
          <a:r>
            <a:rPr lang="zh-CN" altLang="en-US" dirty="0" smtClean="0"/>
            <a:t>、学习方式</a:t>
          </a:r>
          <a:r>
            <a:rPr lang="zh-CN" dirty="0" smtClean="0"/>
            <a:t>和行为方式。</a:t>
          </a:r>
          <a:endParaRPr lang="zh-CN" dirty="0"/>
        </a:p>
      </dgm:t>
    </dgm:pt>
    <dgm:pt modelId="{F7418D9B-5F90-48D8-A37D-B047F19EFAE1}" type="parTrans" cxnId="{3F4B1FA7-928A-45EB-9770-B5D3B6AD92F8}">
      <dgm:prSet/>
      <dgm:spPr/>
      <dgm:t>
        <a:bodyPr/>
        <a:lstStyle/>
        <a:p>
          <a:endParaRPr lang="zh-CN" altLang="en-US"/>
        </a:p>
      </dgm:t>
    </dgm:pt>
    <dgm:pt modelId="{7B4A1136-7E24-458F-89F9-576B5B971737}" type="sibTrans" cxnId="{3F4B1FA7-928A-45EB-9770-B5D3B6AD92F8}">
      <dgm:prSet/>
      <dgm:spPr/>
      <dgm:t>
        <a:bodyPr/>
        <a:lstStyle/>
        <a:p>
          <a:endParaRPr lang="zh-CN" altLang="en-US"/>
        </a:p>
      </dgm:t>
    </dgm:pt>
    <dgm:pt modelId="{18B80CD5-2CB9-4E2D-9FDA-5D1DE9F3B1C9}" type="pres">
      <dgm:prSet presAssocID="{542082D9-036A-45D3-887D-034A801EF38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175E5776-0F45-4AEB-8773-4DFAEE11C3EA}" type="pres">
      <dgm:prSet presAssocID="{A52EB3BD-7D64-4CA5-8565-B3509EC86617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6253F180-6C0D-4073-A679-32817584E327}" type="pres">
      <dgm:prSet presAssocID="{0AE7857A-59B9-4C81-9B50-2A1F1D471DCB}" presName="spacer" presStyleCnt="0"/>
      <dgm:spPr/>
    </dgm:pt>
    <dgm:pt modelId="{03E17CD8-A2AB-484B-B024-67C9DDE0A1DE}" type="pres">
      <dgm:prSet presAssocID="{7699F436-9AA7-469E-809C-9E84F5272D28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4C454979-E429-455E-AE8E-F70039DBAC59}" type="pres">
      <dgm:prSet presAssocID="{859B2222-E0AE-444F-B752-8F6A49E47886}" presName="spacer" presStyleCnt="0"/>
      <dgm:spPr/>
    </dgm:pt>
    <dgm:pt modelId="{578254C8-82AA-4678-8A19-E2A23AF5EAED}" type="pres">
      <dgm:prSet presAssocID="{B8A4B914-79EE-45AF-A8E3-C32A72441E5D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41F6780C-2FE3-4D6C-95F9-44D8C050803E}" type="pres">
      <dgm:prSet presAssocID="{00317490-F552-4256-B42A-3A167D34D6C1}" presName="spacer" presStyleCnt="0"/>
      <dgm:spPr/>
    </dgm:pt>
    <dgm:pt modelId="{EBB93B2D-0AEC-446D-911E-60E1AB7FB2C0}" type="pres">
      <dgm:prSet presAssocID="{06C35A9C-D0AA-49AC-9157-4A346FC745FE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E13E52BA-1675-4DB6-951F-AC39AF09BF58}" type="pres">
      <dgm:prSet presAssocID="{A3CBD7F1-C125-44FB-A1C9-54674C80537D}" presName="spacer" presStyleCnt="0"/>
      <dgm:spPr/>
    </dgm:pt>
    <dgm:pt modelId="{35ED51EA-EB9E-487F-8B3C-6E0664877CD6}" type="pres">
      <dgm:prSet presAssocID="{47C0CD61-C01E-460E-B80D-92988579A883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889292EA-DF47-41CB-B965-B80218322EB5}" type="presOf" srcId="{B8A4B914-79EE-45AF-A8E3-C32A72441E5D}" destId="{578254C8-82AA-4678-8A19-E2A23AF5EAED}" srcOrd="0" destOrd="0" presId="urn:microsoft.com/office/officeart/2005/8/layout/vList2"/>
    <dgm:cxn modelId="{8C293DDE-293A-4233-8B40-4828C515CBBD}" type="presOf" srcId="{06C35A9C-D0AA-49AC-9157-4A346FC745FE}" destId="{EBB93B2D-0AEC-446D-911E-60E1AB7FB2C0}" srcOrd="0" destOrd="0" presId="urn:microsoft.com/office/officeart/2005/8/layout/vList2"/>
    <dgm:cxn modelId="{584A3477-9BB2-4873-82C9-E19EFD09933C}" type="presOf" srcId="{542082D9-036A-45D3-887D-034A801EF38E}" destId="{18B80CD5-2CB9-4E2D-9FDA-5D1DE9F3B1C9}" srcOrd="0" destOrd="0" presId="urn:microsoft.com/office/officeart/2005/8/layout/vList2"/>
    <dgm:cxn modelId="{8BFED9EF-91F6-41D2-908A-E319B185B32E}" type="presOf" srcId="{A52EB3BD-7D64-4CA5-8565-B3509EC86617}" destId="{175E5776-0F45-4AEB-8773-4DFAEE11C3EA}" srcOrd="0" destOrd="0" presId="urn:microsoft.com/office/officeart/2005/8/layout/vList2"/>
    <dgm:cxn modelId="{B1929C1B-243C-43B2-A669-83D922E6A325}" srcId="{542082D9-036A-45D3-887D-034A801EF38E}" destId="{06C35A9C-D0AA-49AC-9157-4A346FC745FE}" srcOrd="3" destOrd="0" parTransId="{BF46352B-C95F-4B90-8C43-0529E46328E9}" sibTransId="{A3CBD7F1-C125-44FB-A1C9-54674C80537D}"/>
    <dgm:cxn modelId="{6DC6D352-D962-4CD7-AEA9-A7AA0A4D4361}" srcId="{542082D9-036A-45D3-887D-034A801EF38E}" destId="{A52EB3BD-7D64-4CA5-8565-B3509EC86617}" srcOrd="0" destOrd="0" parTransId="{DCF389AC-62D1-4981-BC4C-0714D9619728}" sibTransId="{0AE7857A-59B9-4C81-9B50-2A1F1D471DCB}"/>
    <dgm:cxn modelId="{AA3240BA-C115-4AF3-8B58-6CE9B2246CB4}" type="presOf" srcId="{47C0CD61-C01E-460E-B80D-92988579A883}" destId="{35ED51EA-EB9E-487F-8B3C-6E0664877CD6}" srcOrd="0" destOrd="0" presId="urn:microsoft.com/office/officeart/2005/8/layout/vList2"/>
    <dgm:cxn modelId="{3F4B1FA7-928A-45EB-9770-B5D3B6AD92F8}" srcId="{542082D9-036A-45D3-887D-034A801EF38E}" destId="{47C0CD61-C01E-460E-B80D-92988579A883}" srcOrd="4" destOrd="0" parTransId="{F7418D9B-5F90-48D8-A37D-B047F19EFAE1}" sibTransId="{7B4A1136-7E24-458F-89F9-576B5B971737}"/>
    <dgm:cxn modelId="{9D6FD13E-E1FA-4571-81D2-B9DF719E0FDD}" srcId="{542082D9-036A-45D3-887D-034A801EF38E}" destId="{B8A4B914-79EE-45AF-A8E3-C32A72441E5D}" srcOrd="2" destOrd="0" parTransId="{B0FC1A5A-65E0-453F-B828-44ED64D0DFDB}" sibTransId="{00317490-F552-4256-B42A-3A167D34D6C1}"/>
    <dgm:cxn modelId="{C15DCE71-AEE1-4316-97A1-9DA55C72369F}" type="presOf" srcId="{7699F436-9AA7-469E-809C-9E84F5272D28}" destId="{03E17CD8-A2AB-484B-B024-67C9DDE0A1DE}" srcOrd="0" destOrd="0" presId="urn:microsoft.com/office/officeart/2005/8/layout/vList2"/>
    <dgm:cxn modelId="{4207657C-5F71-4EB5-8291-2CBDD8CD0E15}" srcId="{542082D9-036A-45D3-887D-034A801EF38E}" destId="{7699F436-9AA7-469E-809C-9E84F5272D28}" srcOrd="1" destOrd="0" parTransId="{5B39B1BE-F650-4262-9770-04BBC022361B}" sibTransId="{859B2222-E0AE-444F-B752-8F6A49E47886}"/>
    <dgm:cxn modelId="{1C8AA99D-87F8-4AC7-80A2-95AA66F04126}" type="presParOf" srcId="{18B80CD5-2CB9-4E2D-9FDA-5D1DE9F3B1C9}" destId="{175E5776-0F45-4AEB-8773-4DFAEE11C3EA}" srcOrd="0" destOrd="0" presId="urn:microsoft.com/office/officeart/2005/8/layout/vList2"/>
    <dgm:cxn modelId="{BEAC5D4C-047F-45B1-B545-EFE12D62208C}" type="presParOf" srcId="{18B80CD5-2CB9-4E2D-9FDA-5D1DE9F3B1C9}" destId="{6253F180-6C0D-4073-A679-32817584E327}" srcOrd="1" destOrd="0" presId="urn:microsoft.com/office/officeart/2005/8/layout/vList2"/>
    <dgm:cxn modelId="{BF7BC106-C441-4836-BA4F-D9A1F5DABA6C}" type="presParOf" srcId="{18B80CD5-2CB9-4E2D-9FDA-5D1DE9F3B1C9}" destId="{03E17CD8-A2AB-484B-B024-67C9DDE0A1DE}" srcOrd="2" destOrd="0" presId="urn:microsoft.com/office/officeart/2005/8/layout/vList2"/>
    <dgm:cxn modelId="{4C0BFB9A-EDF2-4873-BA11-D7DAE1097FCD}" type="presParOf" srcId="{18B80CD5-2CB9-4E2D-9FDA-5D1DE9F3B1C9}" destId="{4C454979-E429-455E-AE8E-F70039DBAC59}" srcOrd="3" destOrd="0" presId="urn:microsoft.com/office/officeart/2005/8/layout/vList2"/>
    <dgm:cxn modelId="{0BFFBA29-C877-4E22-9967-8DD53946A8FD}" type="presParOf" srcId="{18B80CD5-2CB9-4E2D-9FDA-5D1DE9F3B1C9}" destId="{578254C8-82AA-4678-8A19-E2A23AF5EAED}" srcOrd="4" destOrd="0" presId="urn:microsoft.com/office/officeart/2005/8/layout/vList2"/>
    <dgm:cxn modelId="{CA582F14-4F29-4EB5-952D-2BA6388EA997}" type="presParOf" srcId="{18B80CD5-2CB9-4E2D-9FDA-5D1DE9F3B1C9}" destId="{41F6780C-2FE3-4D6C-95F9-44D8C050803E}" srcOrd="5" destOrd="0" presId="urn:microsoft.com/office/officeart/2005/8/layout/vList2"/>
    <dgm:cxn modelId="{FEA5B891-44DF-4B42-9209-63BC9B8ACAC9}" type="presParOf" srcId="{18B80CD5-2CB9-4E2D-9FDA-5D1DE9F3B1C9}" destId="{EBB93B2D-0AEC-446D-911E-60E1AB7FB2C0}" srcOrd="6" destOrd="0" presId="urn:microsoft.com/office/officeart/2005/8/layout/vList2"/>
    <dgm:cxn modelId="{2D83A993-9DC0-45BA-B323-5BA9491C34B0}" type="presParOf" srcId="{18B80CD5-2CB9-4E2D-9FDA-5D1DE9F3B1C9}" destId="{E13E52BA-1675-4DB6-951F-AC39AF09BF58}" srcOrd="7" destOrd="0" presId="urn:microsoft.com/office/officeart/2005/8/layout/vList2"/>
    <dgm:cxn modelId="{641DF985-04C9-477D-AB5F-191C87164336}" type="presParOf" srcId="{18B80CD5-2CB9-4E2D-9FDA-5D1DE9F3B1C9}" destId="{35ED51EA-EB9E-487F-8B3C-6E0664877CD6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454427F6-CC37-4A17-AB89-52DB76C73E95}" type="doc">
      <dgm:prSet loTypeId="urn:microsoft.com/office/officeart/2005/8/layout/process5" loCatId="process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zh-CN" altLang="en-US"/>
        </a:p>
      </dgm:t>
    </dgm:pt>
    <dgm:pt modelId="{825AD8D3-4F81-402E-AFE5-26328064694E}">
      <dgm:prSet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pPr rtl="0"/>
          <a:r>
            <a:rPr lang="zh-CN" dirty="0" smtClean="0"/>
            <a:t>文化基因</a:t>
          </a:r>
          <a:endParaRPr lang="en-US" altLang="zh-CN" dirty="0" smtClean="0"/>
        </a:p>
        <a:p>
          <a:pPr rtl="0"/>
          <a:r>
            <a:rPr lang="zh-CN" altLang="en-US" dirty="0" smtClean="0"/>
            <a:t>的识别挖掘</a:t>
          </a:r>
          <a:endParaRPr lang="en-US" dirty="0"/>
        </a:p>
      </dgm:t>
    </dgm:pt>
    <dgm:pt modelId="{BFDAAC40-A108-4ED2-8E0A-48A0402E9FFB}" type="parTrans" cxnId="{C25A9EF7-C28C-4610-8930-29151F57836C}">
      <dgm:prSet/>
      <dgm:spPr/>
      <dgm:t>
        <a:bodyPr/>
        <a:lstStyle/>
        <a:p>
          <a:endParaRPr lang="zh-CN" altLang="en-US"/>
        </a:p>
      </dgm:t>
    </dgm:pt>
    <dgm:pt modelId="{191ECB3E-D652-4087-A8A0-5CB15E22531B}" type="sibTrans" cxnId="{C25A9EF7-C28C-4610-8930-29151F57836C}">
      <dgm:prSet/>
      <dgm:spPr>
        <a:solidFill>
          <a:schemeClr val="tx2"/>
        </a:solidFill>
      </dgm:spPr>
      <dgm:t>
        <a:bodyPr/>
        <a:lstStyle/>
        <a:p>
          <a:endParaRPr lang="zh-CN" altLang="en-US"/>
        </a:p>
      </dgm:t>
    </dgm:pt>
    <dgm:pt modelId="{6908BB01-13A3-4C3D-B65C-08D961372095}">
      <dgm:prSet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pPr rtl="0"/>
          <a:r>
            <a:rPr lang="zh-CN" dirty="0" smtClean="0"/>
            <a:t>主题提炼</a:t>
          </a:r>
          <a:endParaRPr lang="en-US" altLang="zh-CN" dirty="0" smtClean="0"/>
        </a:p>
        <a:p>
          <a:pPr rtl="0"/>
          <a:r>
            <a:rPr lang="zh-CN" dirty="0" smtClean="0"/>
            <a:t>与解读</a:t>
          </a:r>
          <a:endParaRPr lang="en-US" dirty="0"/>
        </a:p>
      </dgm:t>
    </dgm:pt>
    <dgm:pt modelId="{1D152409-61BA-4AA2-B3F3-D663CF91740F}" type="parTrans" cxnId="{A9333565-3411-4EEB-AEA0-0FF6508C4CAB}">
      <dgm:prSet/>
      <dgm:spPr/>
      <dgm:t>
        <a:bodyPr/>
        <a:lstStyle/>
        <a:p>
          <a:endParaRPr lang="zh-CN" altLang="en-US"/>
        </a:p>
      </dgm:t>
    </dgm:pt>
    <dgm:pt modelId="{43F7F49A-4BE2-46FE-A7D3-BF8E69F97871}" type="sibTrans" cxnId="{A9333565-3411-4EEB-AEA0-0FF6508C4CAB}">
      <dgm:prSet/>
      <dgm:spPr>
        <a:solidFill>
          <a:schemeClr val="tx2"/>
        </a:solidFill>
      </dgm:spPr>
      <dgm:t>
        <a:bodyPr/>
        <a:lstStyle/>
        <a:p>
          <a:endParaRPr lang="zh-CN" altLang="en-US"/>
        </a:p>
      </dgm:t>
    </dgm:pt>
    <dgm:pt modelId="{FA181960-F583-4A65-84D1-9278CCFAF710}">
      <dgm:prSet custT="1"/>
      <dgm:spPr>
        <a:effectLst>
          <a:glow rad="228600">
            <a:schemeClr val="accent2">
              <a:satMod val="175000"/>
              <a:alpha val="40000"/>
            </a:schemeClr>
          </a:glow>
        </a:effectLst>
      </dgm:spPr>
      <dgm:t>
        <a:bodyPr/>
        <a:lstStyle/>
        <a:p>
          <a:pPr rtl="0"/>
          <a:r>
            <a:rPr lang="zh-CN" sz="32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办学理念</a:t>
          </a:r>
          <a:endParaRPr lang="en-US" sz="3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6863FCD-7CE6-4B9C-B78D-3637194C9B31}" type="parTrans" cxnId="{690E4799-70F4-41DF-BD96-6DE9CAB9A7F6}">
      <dgm:prSet/>
      <dgm:spPr/>
      <dgm:t>
        <a:bodyPr/>
        <a:lstStyle/>
        <a:p>
          <a:endParaRPr lang="zh-CN" altLang="en-US"/>
        </a:p>
      </dgm:t>
    </dgm:pt>
    <dgm:pt modelId="{75D14983-03CA-433C-83C0-FF36EDBF12F5}" type="sibTrans" cxnId="{690E4799-70F4-41DF-BD96-6DE9CAB9A7F6}">
      <dgm:prSet/>
      <dgm:spPr>
        <a:solidFill>
          <a:srgbClr val="00B050"/>
        </a:solidFill>
      </dgm:spPr>
      <dgm:t>
        <a:bodyPr/>
        <a:lstStyle/>
        <a:p>
          <a:endParaRPr lang="zh-CN" altLang="en-US"/>
        </a:p>
      </dgm:t>
    </dgm:pt>
    <dgm:pt modelId="{E9341DB7-4FC2-4E8D-ACB1-F065F3F15E32}">
      <dgm:prSet/>
      <dgm:spPr/>
      <dgm:t>
        <a:bodyPr/>
        <a:lstStyle/>
        <a:p>
          <a:pPr rtl="0"/>
          <a:r>
            <a:rPr lang="zh-CN" dirty="0" smtClean="0"/>
            <a:t>整体建构</a:t>
          </a:r>
          <a:endParaRPr lang="en-US" altLang="zh-CN" dirty="0" smtClean="0"/>
        </a:p>
        <a:p>
          <a:pPr rtl="0"/>
          <a:r>
            <a:rPr lang="zh-CN" dirty="0" smtClean="0"/>
            <a:t>育人模式</a:t>
          </a:r>
          <a:endParaRPr lang="en-US" dirty="0"/>
        </a:p>
      </dgm:t>
    </dgm:pt>
    <dgm:pt modelId="{9A717543-B0B3-4BD7-85B5-8FB10A3FDB14}" type="parTrans" cxnId="{DDCE28A6-0865-4647-BC9E-A05387951D73}">
      <dgm:prSet/>
      <dgm:spPr/>
      <dgm:t>
        <a:bodyPr/>
        <a:lstStyle/>
        <a:p>
          <a:endParaRPr lang="zh-CN" altLang="en-US"/>
        </a:p>
      </dgm:t>
    </dgm:pt>
    <dgm:pt modelId="{5238945D-F36C-4223-8959-E6640F4CA7B2}" type="sibTrans" cxnId="{DDCE28A6-0865-4647-BC9E-A05387951D73}">
      <dgm:prSet/>
      <dgm:spPr>
        <a:solidFill>
          <a:srgbClr val="00B050"/>
        </a:solidFill>
      </dgm:spPr>
      <dgm:t>
        <a:bodyPr/>
        <a:lstStyle/>
        <a:p>
          <a:endParaRPr lang="zh-CN" altLang="en-US"/>
        </a:p>
      </dgm:t>
    </dgm:pt>
    <dgm:pt modelId="{9ECC314C-2DEA-4B5B-B9F7-81272E4F9EE3}">
      <dgm:prSet/>
      <dgm:spPr/>
      <dgm:t>
        <a:bodyPr/>
        <a:lstStyle/>
        <a:p>
          <a:pPr rtl="0"/>
          <a:r>
            <a:rPr lang="zh-CN" dirty="0" smtClean="0"/>
            <a:t>整体建构</a:t>
          </a:r>
          <a:endParaRPr lang="en-US" altLang="zh-CN" dirty="0" smtClean="0"/>
        </a:p>
        <a:p>
          <a:pPr rtl="0"/>
          <a:r>
            <a:rPr lang="zh-CN" dirty="0" smtClean="0"/>
            <a:t>课程体系</a:t>
          </a:r>
          <a:endParaRPr lang="en-US" dirty="0"/>
        </a:p>
      </dgm:t>
    </dgm:pt>
    <dgm:pt modelId="{7092B210-F3F3-48E9-8B38-9820E85D30D0}" type="parTrans" cxnId="{63000A71-BF51-453D-B881-809D6DB57CDA}">
      <dgm:prSet/>
      <dgm:spPr/>
      <dgm:t>
        <a:bodyPr/>
        <a:lstStyle/>
        <a:p>
          <a:endParaRPr lang="zh-CN" altLang="en-US"/>
        </a:p>
      </dgm:t>
    </dgm:pt>
    <dgm:pt modelId="{88DA3AC9-B650-4D0B-843F-711F6DB4B705}" type="sibTrans" cxnId="{63000A71-BF51-453D-B881-809D6DB57CDA}">
      <dgm:prSet/>
      <dgm:spPr>
        <a:solidFill>
          <a:srgbClr val="00B050"/>
        </a:solidFill>
      </dgm:spPr>
      <dgm:t>
        <a:bodyPr/>
        <a:lstStyle/>
        <a:p>
          <a:endParaRPr lang="zh-CN" altLang="en-US"/>
        </a:p>
      </dgm:t>
    </dgm:pt>
    <dgm:pt modelId="{5948AB90-C43D-4035-9CF6-14E6CBA6EE1A}">
      <dgm:prSet/>
      <dgm:spPr/>
      <dgm:t>
        <a:bodyPr/>
        <a:lstStyle/>
        <a:p>
          <a:pPr rtl="0"/>
          <a:r>
            <a:rPr lang="zh-CN" altLang="en-US" dirty="0" smtClean="0"/>
            <a:t>科学有效</a:t>
          </a:r>
          <a:endParaRPr lang="en-US" altLang="zh-CN" dirty="0" smtClean="0"/>
        </a:p>
        <a:p>
          <a:pPr rtl="0"/>
          <a:r>
            <a:rPr lang="zh-CN" dirty="0" smtClean="0"/>
            <a:t>创造性实施</a:t>
          </a:r>
          <a:endParaRPr lang="en-US" dirty="0"/>
        </a:p>
      </dgm:t>
    </dgm:pt>
    <dgm:pt modelId="{D5EB9A09-8871-4F66-97C1-7CE63B5172EE}" type="parTrans" cxnId="{4C56D397-3BDF-42BC-8B7E-7AA9F4066E1C}">
      <dgm:prSet/>
      <dgm:spPr/>
      <dgm:t>
        <a:bodyPr/>
        <a:lstStyle/>
        <a:p>
          <a:endParaRPr lang="zh-CN" altLang="en-US"/>
        </a:p>
      </dgm:t>
    </dgm:pt>
    <dgm:pt modelId="{D95F7E32-20BB-43EE-A267-F6BA41D28719}" type="sibTrans" cxnId="{4C56D397-3BDF-42BC-8B7E-7AA9F4066E1C}">
      <dgm:prSet/>
      <dgm:spPr/>
      <dgm:t>
        <a:bodyPr/>
        <a:lstStyle/>
        <a:p>
          <a:endParaRPr lang="zh-CN" altLang="en-US"/>
        </a:p>
      </dgm:t>
    </dgm:pt>
    <dgm:pt modelId="{C069A347-E29E-4A7B-9424-9037D67FB9BC}">
      <dgm:prSet/>
      <dgm:spPr>
        <a:solidFill>
          <a:schemeClr val="bg2">
            <a:lumMod val="90000"/>
          </a:schemeClr>
        </a:solidFill>
      </dgm:spPr>
      <dgm:t>
        <a:bodyPr/>
        <a:lstStyle/>
        <a:p>
          <a:pPr rtl="0"/>
          <a:r>
            <a:rPr lang="zh-CN" altLang="en-US" dirty="0" smtClean="0"/>
            <a:t>意义价值</a:t>
          </a:r>
          <a:endParaRPr lang="en-US" altLang="zh-CN" dirty="0" smtClean="0"/>
        </a:p>
        <a:p>
          <a:pPr rtl="0"/>
          <a:r>
            <a:rPr lang="zh-CN" altLang="en-US" dirty="0" smtClean="0"/>
            <a:t>的抽取</a:t>
          </a:r>
          <a:endParaRPr lang="en-US" dirty="0"/>
        </a:p>
      </dgm:t>
    </dgm:pt>
    <dgm:pt modelId="{C11A698D-C7E0-4D6D-9978-FB8C650A1CED}" type="parTrans" cxnId="{AE6A68FB-EAAC-44D0-A05A-65E711DDE572}">
      <dgm:prSet/>
      <dgm:spPr/>
      <dgm:t>
        <a:bodyPr/>
        <a:lstStyle/>
        <a:p>
          <a:endParaRPr lang="zh-CN" altLang="en-US"/>
        </a:p>
      </dgm:t>
    </dgm:pt>
    <dgm:pt modelId="{196588B4-0E16-470F-B441-48BAA49EABB4}" type="sibTrans" cxnId="{AE6A68FB-EAAC-44D0-A05A-65E711DDE572}">
      <dgm:prSet/>
      <dgm:spPr>
        <a:solidFill>
          <a:schemeClr val="tx2"/>
        </a:solidFill>
      </dgm:spPr>
      <dgm:t>
        <a:bodyPr/>
        <a:lstStyle/>
        <a:p>
          <a:endParaRPr lang="zh-CN" altLang="en-US"/>
        </a:p>
      </dgm:t>
    </dgm:pt>
    <dgm:pt modelId="{FF3BA710-D87E-4EC8-8A93-4B2714BCBE0A}" type="pres">
      <dgm:prSet presAssocID="{454427F6-CC37-4A17-AB89-52DB76C73E9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1741B21D-F380-454D-9B0A-11C7C9CC366E}" type="pres">
      <dgm:prSet presAssocID="{825AD8D3-4F81-402E-AFE5-26328064694E}" presName="node" presStyleLbl="node1" presStyleIdx="0" presStyleCnt="7" custLinFactNeighborX="18385" custLinFactNeighborY="-25928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50E5EE68-00C5-48E4-A74C-40F5EC097BDD}" type="pres">
      <dgm:prSet presAssocID="{191ECB3E-D652-4087-A8A0-5CB15E22531B}" presName="sibTrans" presStyleLbl="sibTrans2D1" presStyleIdx="0" presStyleCnt="6" custAng="11002305" custLinFactNeighborX="-10608" custLinFactNeighborY="15208"/>
      <dgm:spPr/>
      <dgm:t>
        <a:bodyPr/>
        <a:lstStyle/>
        <a:p>
          <a:endParaRPr lang="zh-CN" altLang="en-US"/>
        </a:p>
      </dgm:t>
    </dgm:pt>
    <dgm:pt modelId="{A7E4FB69-4706-4B00-B78F-6A413C3C6F72}" type="pres">
      <dgm:prSet presAssocID="{191ECB3E-D652-4087-A8A0-5CB15E22531B}" presName="connectorText" presStyleLbl="sibTrans2D1" presStyleIdx="0" presStyleCnt="6"/>
      <dgm:spPr/>
      <dgm:t>
        <a:bodyPr/>
        <a:lstStyle/>
        <a:p>
          <a:endParaRPr lang="zh-CN" altLang="en-US"/>
        </a:p>
      </dgm:t>
    </dgm:pt>
    <dgm:pt modelId="{1B75179F-7305-4AC7-AC2E-20D56C9C39A3}" type="pres">
      <dgm:prSet presAssocID="{C069A347-E29E-4A7B-9424-9037D67FB9BC}" presName="node" presStyleLbl="node1" presStyleIdx="1" presStyleCnt="7" custLinFactNeighborX="62229" custLinFactNeighborY="-3064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DAB34E08-FFCD-4314-9E63-4EDDB9BF606A}" type="pres">
      <dgm:prSet presAssocID="{196588B4-0E16-470F-B441-48BAA49EABB4}" presName="sibTrans" presStyleLbl="sibTrans2D1" presStyleIdx="1" presStyleCnt="6" custAng="10800000"/>
      <dgm:spPr/>
      <dgm:t>
        <a:bodyPr/>
        <a:lstStyle/>
        <a:p>
          <a:endParaRPr lang="zh-CN" altLang="en-US"/>
        </a:p>
      </dgm:t>
    </dgm:pt>
    <dgm:pt modelId="{5FBB6042-0587-4F43-8A7A-898122CA2BE9}" type="pres">
      <dgm:prSet presAssocID="{196588B4-0E16-470F-B441-48BAA49EABB4}" presName="connectorText" presStyleLbl="sibTrans2D1" presStyleIdx="1" presStyleCnt="6"/>
      <dgm:spPr/>
      <dgm:t>
        <a:bodyPr/>
        <a:lstStyle/>
        <a:p>
          <a:endParaRPr lang="zh-CN" altLang="en-US"/>
        </a:p>
      </dgm:t>
    </dgm:pt>
    <dgm:pt modelId="{13D4BDED-BCF2-4389-ABEA-7E81129F86CF}" type="pres">
      <dgm:prSet presAssocID="{6908BB01-13A3-4C3D-B65C-08D961372095}" presName="node" presStyleLbl="node1" presStyleIdx="2" presStyleCnt="7" custLinFactX="21157" custLinFactNeighborX="100000" custLinFactNeighborY="-3064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F352A010-6C7A-495E-BA1F-A5044E7E8AB4}" type="pres">
      <dgm:prSet presAssocID="{43F7F49A-4BE2-46FE-A7D3-BF8E69F97871}" presName="sibTrans" presStyleLbl="sibTrans2D1" presStyleIdx="2" presStyleCnt="6" custAng="10644564" custLinFactNeighborX="17717" custLinFactNeighborY="71507"/>
      <dgm:spPr/>
      <dgm:t>
        <a:bodyPr/>
        <a:lstStyle/>
        <a:p>
          <a:endParaRPr lang="zh-CN" altLang="en-US"/>
        </a:p>
      </dgm:t>
    </dgm:pt>
    <dgm:pt modelId="{2B0D13DF-F9B0-4A1C-A861-353F0FC8CDF6}" type="pres">
      <dgm:prSet presAssocID="{43F7F49A-4BE2-46FE-A7D3-BF8E69F97871}" presName="connectorText" presStyleLbl="sibTrans2D1" presStyleIdx="2" presStyleCnt="6"/>
      <dgm:spPr/>
      <dgm:t>
        <a:bodyPr/>
        <a:lstStyle/>
        <a:p>
          <a:endParaRPr lang="zh-CN" altLang="en-US"/>
        </a:p>
      </dgm:t>
    </dgm:pt>
    <dgm:pt modelId="{ED62538D-B3F0-4FBE-84D6-9FD8A26CB07B}" type="pres">
      <dgm:prSet presAssocID="{FA181960-F583-4A65-84D1-9278CCFAF710}" presName="node" presStyleLbl="node1" presStyleIdx="3" presStyleCnt="7" custLinFactX="-100000" custLinFactNeighborX="-122261" custLinFactNeighborY="99267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F4F42AE8-AA9C-42CC-BEA2-D80E113D396B}" type="pres">
      <dgm:prSet presAssocID="{75D14983-03CA-433C-83C0-FF36EDBF12F5}" presName="sibTrans" presStyleLbl="sibTrans2D1" presStyleIdx="3" presStyleCnt="6" custLinFactNeighborX="-7809" custLinFactNeighborY="-73662"/>
      <dgm:spPr/>
      <dgm:t>
        <a:bodyPr/>
        <a:lstStyle/>
        <a:p>
          <a:endParaRPr lang="zh-CN" altLang="en-US"/>
        </a:p>
      </dgm:t>
    </dgm:pt>
    <dgm:pt modelId="{E4773254-ADC0-406F-B11D-C03FF6CCB76D}" type="pres">
      <dgm:prSet presAssocID="{75D14983-03CA-433C-83C0-FF36EDBF12F5}" presName="connectorText" presStyleLbl="sibTrans2D1" presStyleIdx="3" presStyleCnt="6"/>
      <dgm:spPr/>
      <dgm:t>
        <a:bodyPr/>
        <a:lstStyle/>
        <a:p>
          <a:endParaRPr lang="zh-CN" altLang="en-US"/>
        </a:p>
      </dgm:t>
    </dgm:pt>
    <dgm:pt modelId="{C5D0D689-D088-4EFA-A767-AC35F05DBA50}" type="pres">
      <dgm:prSet presAssocID="{E9341DB7-4FC2-4E8D-ACB1-F065F3F15E32}" presName="node" presStyleLbl="node1" presStyleIdx="4" presStyleCnt="7" custLinFactX="-200000" custLinFactNeighborX="-210711" custLinFactNeighborY="62478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8BEC6DA5-1185-491D-BCFC-8B26FA41C012}" type="pres">
      <dgm:prSet presAssocID="{5238945D-F36C-4223-8959-E6640F4CA7B2}" presName="sibTrans" presStyleLbl="sibTrans2D1" presStyleIdx="4" presStyleCnt="6"/>
      <dgm:spPr/>
      <dgm:t>
        <a:bodyPr/>
        <a:lstStyle/>
        <a:p>
          <a:endParaRPr lang="zh-CN" altLang="en-US"/>
        </a:p>
      </dgm:t>
    </dgm:pt>
    <dgm:pt modelId="{2A51B910-B765-4764-88EB-76C7C7C74BA1}" type="pres">
      <dgm:prSet presAssocID="{5238945D-F36C-4223-8959-E6640F4CA7B2}" presName="connectorText" presStyleLbl="sibTrans2D1" presStyleIdx="4" presStyleCnt="6"/>
      <dgm:spPr/>
      <dgm:t>
        <a:bodyPr/>
        <a:lstStyle/>
        <a:p>
          <a:endParaRPr lang="zh-CN" altLang="en-US"/>
        </a:p>
      </dgm:t>
    </dgm:pt>
    <dgm:pt modelId="{0049CB2B-AEF8-4F2B-AD78-BA82F1B734CF}" type="pres">
      <dgm:prSet presAssocID="{9ECC314C-2DEA-4B5B-B9F7-81272E4F9EE3}" presName="node" presStyleLbl="node1" presStyleIdx="5" presStyleCnt="7" custLinFactNeighborX="-79942" custLinFactNeighborY="58549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48B5C6AA-BC46-449B-9A2E-9E0F9EF9C486}" type="pres">
      <dgm:prSet presAssocID="{88DA3AC9-B650-4D0B-843F-711F6DB4B705}" presName="sibTrans" presStyleLbl="sibTrans2D1" presStyleIdx="5" presStyleCnt="6"/>
      <dgm:spPr/>
      <dgm:t>
        <a:bodyPr/>
        <a:lstStyle/>
        <a:p>
          <a:endParaRPr lang="zh-CN" altLang="en-US"/>
        </a:p>
      </dgm:t>
    </dgm:pt>
    <dgm:pt modelId="{38946C64-0C65-4750-81E4-6A4D649A5B48}" type="pres">
      <dgm:prSet presAssocID="{88DA3AC9-B650-4D0B-843F-711F6DB4B705}" presName="connectorText" presStyleLbl="sibTrans2D1" presStyleIdx="5" presStyleCnt="6"/>
      <dgm:spPr/>
      <dgm:t>
        <a:bodyPr/>
        <a:lstStyle/>
        <a:p>
          <a:endParaRPr lang="zh-CN" altLang="en-US"/>
        </a:p>
      </dgm:t>
    </dgm:pt>
    <dgm:pt modelId="{69075D01-0AEF-4DE8-B2A2-47806D7E3854}" type="pres">
      <dgm:prSet presAssocID="{5948AB90-C43D-4035-9CF6-14E6CBA6EE1A}" presName="node" presStyleLbl="node1" presStyleIdx="6" presStyleCnt="7" custLinFactX="100000" custLinFactNeighborX="158543" custLinFactNeighborY="58689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BF5DA46C-3637-4D08-B7BA-5175744C6841}" type="presOf" srcId="{6908BB01-13A3-4C3D-B65C-08D961372095}" destId="{13D4BDED-BCF2-4389-ABEA-7E81129F86CF}" srcOrd="0" destOrd="0" presId="urn:microsoft.com/office/officeart/2005/8/layout/process5"/>
    <dgm:cxn modelId="{3C281AEB-7A21-438B-B2A7-77216E7B4CA8}" type="presOf" srcId="{191ECB3E-D652-4087-A8A0-5CB15E22531B}" destId="{50E5EE68-00C5-48E4-A74C-40F5EC097BDD}" srcOrd="0" destOrd="0" presId="urn:microsoft.com/office/officeart/2005/8/layout/process5"/>
    <dgm:cxn modelId="{FD6FD9C2-7EAE-4903-9421-B29E0AA1D2C5}" type="presOf" srcId="{88DA3AC9-B650-4D0B-843F-711F6DB4B705}" destId="{48B5C6AA-BC46-449B-9A2E-9E0F9EF9C486}" srcOrd="0" destOrd="0" presId="urn:microsoft.com/office/officeart/2005/8/layout/process5"/>
    <dgm:cxn modelId="{B15EA5E4-9819-4A6E-8D2A-547DEE49518A}" type="presOf" srcId="{C069A347-E29E-4A7B-9424-9037D67FB9BC}" destId="{1B75179F-7305-4AC7-AC2E-20D56C9C39A3}" srcOrd="0" destOrd="0" presId="urn:microsoft.com/office/officeart/2005/8/layout/process5"/>
    <dgm:cxn modelId="{690E4799-70F4-41DF-BD96-6DE9CAB9A7F6}" srcId="{454427F6-CC37-4A17-AB89-52DB76C73E95}" destId="{FA181960-F583-4A65-84D1-9278CCFAF710}" srcOrd="3" destOrd="0" parTransId="{A6863FCD-7CE6-4B9C-B78D-3637194C9B31}" sibTransId="{75D14983-03CA-433C-83C0-FF36EDBF12F5}"/>
    <dgm:cxn modelId="{54EA7625-59B3-4183-8BD2-A89B6A1C3033}" type="presOf" srcId="{5238945D-F36C-4223-8959-E6640F4CA7B2}" destId="{8BEC6DA5-1185-491D-BCFC-8B26FA41C012}" srcOrd="0" destOrd="0" presId="urn:microsoft.com/office/officeart/2005/8/layout/process5"/>
    <dgm:cxn modelId="{DD37B7FD-97E4-4BA3-8C62-83D1A9376FE8}" type="presOf" srcId="{E9341DB7-4FC2-4E8D-ACB1-F065F3F15E32}" destId="{C5D0D689-D088-4EFA-A767-AC35F05DBA50}" srcOrd="0" destOrd="0" presId="urn:microsoft.com/office/officeart/2005/8/layout/process5"/>
    <dgm:cxn modelId="{8CD7F282-9C6D-419A-998B-2E7794D73AD2}" type="presOf" srcId="{88DA3AC9-B650-4D0B-843F-711F6DB4B705}" destId="{38946C64-0C65-4750-81E4-6A4D649A5B48}" srcOrd="1" destOrd="0" presId="urn:microsoft.com/office/officeart/2005/8/layout/process5"/>
    <dgm:cxn modelId="{0295D531-B17D-47D1-97AE-7BD79ACEFE18}" type="presOf" srcId="{FA181960-F583-4A65-84D1-9278CCFAF710}" destId="{ED62538D-B3F0-4FBE-84D6-9FD8A26CB07B}" srcOrd="0" destOrd="0" presId="urn:microsoft.com/office/officeart/2005/8/layout/process5"/>
    <dgm:cxn modelId="{2FB60008-7072-413A-8ED9-E33804D22462}" type="presOf" srcId="{75D14983-03CA-433C-83C0-FF36EDBF12F5}" destId="{F4F42AE8-AA9C-42CC-BEA2-D80E113D396B}" srcOrd="0" destOrd="0" presId="urn:microsoft.com/office/officeart/2005/8/layout/process5"/>
    <dgm:cxn modelId="{83C3B236-9A70-4178-80CB-0A7685C83C9F}" type="presOf" srcId="{43F7F49A-4BE2-46FE-A7D3-BF8E69F97871}" destId="{F352A010-6C7A-495E-BA1F-A5044E7E8AB4}" srcOrd="0" destOrd="0" presId="urn:microsoft.com/office/officeart/2005/8/layout/process5"/>
    <dgm:cxn modelId="{DE81F632-83D6-44A1-816A-6F37D3422305}" type="presOf" srcId="{5948AB90-C43D-4035-9CF6-14E6CBA6EE1A}" destId="{69075D01-0AEF-4DE8-B2A2-47806D7E3854}" srcOrd="0" destOrd="0" presId="urn:microsoft.com/office/officeart/2005/8/layout/process5"/>
    <dgm:cxn modelId="{DDCE28A6-0865-4647-BC9E-A05387951D73}" srcId="{454427F6-CC37-4A17-AB89-52DB76C73E95}" destId="{E9341DB7-4FC2-4E8D-ACB1-F065F3F15E32}" srcOrd="4" destOrd="0" parTransId="{9A717543-B0B3-4BD7-85B5-8FB10A3FDB14}" sibTransId="{5238945D-F36C-4223-8959-E6640F4CA7B2}"/>
    <dgm:cxn modelId="{4C56D397-3BDF-42BC-8B7E-7AA9F4066E1C}" srcId="{454427F6-CC37-4A17-AB89-52DB76C73E95}" destId="{5948AB90-C43D-4035-9CF6-14E6CBA6EE1A}" srcOrd="6" destOrd="0" parTransId="{D5EB9A09-8871-4F66-97C1-7CE63B5172EE}" sibTransId="{D95F7E32-20BB-43EE-A267-F6BA41D28719}"/>
    <dgm:cxn modelId="{E9F4CBD0-680C-413A-8808-4BC4E27952AC}" type="presOf" srcId="{75D14983-03CA-433C-83C0-FF36EDBF12F5}" destId="{E4773254-ADC0-406F-B11D-C03FF6CCB76D}" srcOrd="1" destOrd="0" presId="urn:microsoft.com/office/officeart/2005/8/layout/process5"/>
    <dgm:cxn modelId="{BA73B4EA-21DF-4B35-92B3-56E44A1A9A59}" type="presOf" srcId="{43F7F49A-4BE2-46FE-A7D3-BF8E69F97871}" destId="{2B0D13DF-F9B0-4A1C-A861-353F0FC8CDF6}" srcOrd="1" destOrd="0" presId="urn:microsoft.com/office/officeart/2005/8/layout/process5"/>
    <dgm:cxn modelId="{4828E6CB-43C6-409D-B237-E9B5CDB674DB}" type="presOf" srcId="{196588B4-0E16-470F-B441-48BAA49EABB4}" destId="{DAB34E08-FFCD-4314-9E63-4EDDB9BF606A}" srcOrd="0" destOrd="0" presId="urn:microsoft.com/office/officeart/2005/8/layout/process5"/>
    <dgm:cxn modelId="{A9333565-3411-4EEB-AEA0-0FF6508C4CAB}" srcId="{454427F6-CC37-4A17-AB89-52DB76C73E95}" destId="{6908BB01-13A3-4C3D-B65C-08D961372095}" srcOrd="2" destOrd="0" parTransId="{1D152409-61BA-4AA2-B3F3-D663CF91740F}" sibTransId="{43F7F49A-4BE2-46FE-A7D3-BF8E69F97871}"/>
    <dgm:cxn modelId="{9668BFA2-4DE2-4FF6-ABF8-30DF5324986B}" type="presOf" srcId="{825AD8D3-4F81-402E-AFE5-26328064694E}" destId="{1741B21D-F380-454D-9B0A-11C7C9CC366E}" srcOrd="0" destOrd="0" presId="urn:microsoft.com/office/officeart/2005/8/layout/process5"/>
    <dgm:cxn modelId="{D0B0A24A-B242-4130-8F10-9D9EBF971331}" type="presOf" srcId="{196588B4-0E16-470F-B441-48BAA49EABB4}" destId="{5FBB6042-0587-4F43-8A7A-898122CA2BE9}" srcOrd="1" destOrd="0" presId="urn:microsoft.com/office/officeart/2005/8/layout/process5"/>
    <dgm:cxn modelId="{C25A9EF7-C28C-4610-8930-29151F57836C}" srcId="{454427F6-CC37-4A17-AB89-52DB76C73E95}" destId="{825AD8D3-4F81-402E-AFE5-26328064694E}" srcOrd="0" destOrd="0" parTransId="{BFDAAC40-A108-4ED2-8E0A-48A0402E9FFB}" sibTransId="{191ECB3E-D652-4087-A8A0-5CB15E22531B}"/>
    <dgm:cxn modelId="{63000A71-BF51-453D-B881-809D6DB57CDA}" srcId="{454427F6-CC37-4A17-AB89-52DB76C73E95}" destId="{9ECC314C-2DEA-4B5B-B9F7-81272E4F9EE3}" srcOrd="5" destOrd="0" parTransId="{7092B210-F3F3-48E9-8B38-9820E85D30D0}" sibTransId="{88DA3AC9-B650-4D0B-843F-711F6DB4B705}"/>
    <dgm:cxn modelId="{E529E4F1-14C5-4EA9-A7A5-264985C4F395}" type="presOf" srcId="{454427F6-CC37-4A17-AB89-52DB76C73E95}" destId="{FF3BA710-D87E-4EC8-8A93-4B2714BCBE0A}" srcOrd="0" destOrd="0" presId="urn:microsoft.com/office/officeart/2005/8/layout/process5"/>
    <dgm:cxn modelId="{24F51156-D289-497E-8FB3-C35FED37E65A}" type="presOf" srcId="{5238945D-F36C-4223-8959-E6640F4CA7B2}" destId="{2A51B910-B765-4764-88EB-76C7C7C74BA1}" srcOrd="1" destOrd="0" presId="urn:microsoft.com/office/officeart/2005/8/layout/process5"/>
    <dgm:cxn modelId="{AE6A68FB-EAAC-44D0-A05A-65E711DDE572}" srcId="{454427F6-CC37-4A17-AB89-52DB76C73E95}" destId="{C069A347-E29E-4A7B-9424-9037D67FB9BC}" srcOrd="1" destOrd="0" parTransId="{C11A698D-C7E0-4D6D-9978-FB8C650A1CED}" sibTransId="{196588B4-0E16-470F-B441-48BAA49EABB4}"/>
    <dgm:cxn modelId="{606F3EBE-FDDD-4151-891D-FE548F68C165}" type="presOf" srcId="{9ECC314C-2DEA-4B5B-B9F7-81272E4F9EE3}" destId="{0049CB2B-AEF8-4F2B-AD78-BA82F1B734CF}" srcOrd="0" destOrd="0" presId="urn:microsoft.com/office/officeart/2005/8/layout/process5"/>
    <dgm:cxn modelId="{A99EAE84-FCCF-4AB8-A5CD-2208BFFC88CD}" type="presOf" srcId="{191ECB3E-D652-4087-A8A0-5CB15E22531B}" destId="{A7E4FB69-4706-4B00-B78F-6A413C3C6F72}" srcOrd="1" destOrd="0" presId="urn:microsoft.com/office/officeart/2005/8/layout/process5"/>
    <dgm:cxn modelId="{55D0C806-13D5-4373-B0F6-634E454E4131}" type="presParOf" srcId="{FF3BA710-D87E-4EC8-8A93-4B2714BCBE0A}" destId="{1741B21D-F380-454D-9B0A-11C7C9CC366E}" srcOrd="0" destOrd="0" presId="urn:microsoft.com/office/officeart/2005/8/layout/process5"/>
    <dgm:cxn modelId="{8AD0C788-250D-4449-A1B9-C0B37160A810}" type="presParOf" srcId="{FF3BA710-D87E-4EC8-8A93-4B2714BCBE0A}" destId="{50E5EE68-00C5-48E4-A74C-40F5EC097BDD}" srcOrd="1" destOrd="0" presId="urn:microsoft.com/office/officeart/2005/8/layout/process5"/>
    <dgm:cxn modelId="{656E6501-659C-4092-8EB0-550D010EC74F}" type="presParOf" srcId="{50E5EE68-00C5-48E4-A74C-40F5EC097BDD}" destId="{A7E4FB69-4706-4B00-B78F-6A413C3C6F72}" srcOrd="0" destOrd="0" presId="urn:microsoft.com/office/officeart/2005/8/layout/process5"/>
    <dgm:cxn modelId="{1521B9C4-070C-486A-90BD-97A40B673DCA}" type="presParOf" srcId="{FF3BA710-D87E-4EC8-8A93-4B2714BCBE0A}" destId="{1B75179F-7305-4AC7-AC2E-20D56C9C39A3}" srcOrd="2" destOrd="0" presId="urn:microsoft.com/office/officeart/2005/8/layout/process5"/>
    <dgm:cxn modelId="{E48A6F84-E720-484D-AFDD-6E2351CB21E3}" type="presParOf" srcId="{FF3BA710-D87E-4EC8-8A93-4B2714BCBE0A}" destId="{DAB34E08-FFCD-4314-9E63-4EDDB9BF606A}" srcOrd="3" destOrd="0" presId="urn:microsoft.com/office/officeart/2005/8/layout/process5"/>
    <dgm:cxn modelId="{15C37255-0234-49EC-B0F3-04EFBE5D6101}" type="presParOf" srcId="{DAB34E08-FFCD-4314-9E63-4EDDB9BF606A}" destId="{5FBB6042-0587-4F43-8A7A-898122CA2BE9}" srcOrd="0" destOrd="0" presId="urn:microsoft.com/office/officeart/2005/8/layout/process5"/>
    <dgm:cxn modelId="{A2D7D9C2-06BF-43F9-813A-8D76385B3E71}" type="presParOf" srcId="{FF3BA710-D87E-4EC8-8A93-4B2714BCBE0A}" destId="{13D4BDED-BCF2-4389-ABEA-7E81129F86CF}" srcOrd="4" destOrd="0" presId="urn:microsoft.com/office/officeart/2005/8/layout/process5"/>
    <dgm:cxn modelId="{A30060FF-803A-41DB-AEA1-5678B86D8B79}" type="presParOf" srcId="{FF3BA710-D87E-4EC8-8A93-4B2714BCBE0A}" destId="{F352A010-6C7A-495E-BA1F-A5044E7E8AB4}" srcOrd="5" destOrd="0" presId="urn:microsoft.com/office/officeart/2005/8/layout/process5"/>
    <dgm:cxn modelId="{A6197D02-08B4-445F-9FA7-A938558474BF}" type="presParOf" srcId="{F352A010-6C7A-495E-BA1F-A5044E7E8AB4}" destId="{2B0D13DF-F9B0-4A1C-A861-353F0FC8CDF6}" srcOrd="0" destOrd="0" presId="urn:microsoft.com/office/officeart/2005/8/layout/process5"/>
    <dgm:cxn modelId="{8DF094C2-EA3B-4782-BCDA-7BE2E37D8DE1}" type="presParOf" srcId="{FF3BA710-D87E-4EC8-8A93-4B2714BCBE0A}" destId="{ED62538D-B3F0-4FBE-84D6-9FD8A26CB07B}" srcOrd="6" destOrd="0" presId="urn:microsoft.com/office/officeart/2005/8/layout/process5"/>
    <dgm:cxn modelId="{1E369A08-B4EB-49CD-9DE0-2EA208902F13}" type="presParOf" srcId="{FF3BA710-D87E-4EC8-8A93-4B2714BCBE0A}" destId="{F4F42AE8-AA9C-42CC-BEA2-D80E113D396B}" srcOrd="7" destOrd="0" presId="urn:microsoft.com/office/officeart/2005/8/layout/process5"/>
    <dgm:cxn modelId="{114A151C-29EE-4322-ADA8-C89964CD7521}" type="presParOf" srcId="{F4F42AE8-AA9C-42CC-BEA2-D80E113D396B}" destId="{E4773254-ADC0-406F-B11D-C03FF6CCB76D}" srcOrd="0" destOrd="0" presId="urn:microsoft.com/office/officeart/2005/8/layout/process5"/>
    <dgm:cxn modelId="{AB78A979-3A5B-4E59-A730-F4E3B2ACC4B3}" type="presParOf" srcId="{FF3BA710-D87E-4EC8-8A93-4B2714BCBE0A}" destId="{C5D0D689-D088-4EFA-A767-AC35F05DBA50}" srcOrd="8" destOrd="0" presId="urn:microsoft.com/office/officeart/2005/8/layout/process5"/>
    <dgm:cxn modelId="{C6B0D2CD-C105-4709-B576-C9D58FBF15EF}" type="presParOf" srcId="{FF3BA710-D87E-4EC8-8A93-4B2714BCBE0A}" destId="{8BEC6DA5-1185-491D-BCFC-8B26FA41C012}" srcOrd="9" destOrd="0" presId="urn:microsoft.com/office/officeart/2005/8/layout/process5"/>
    <dgm:cxn modelId="{1AC48377-5946-4D8F-863A-583DF0EB41BB}" type="presParOf" srcId="{8BEC6DA5-1185-491D-BCFC-8B26FA41C012}" destId="{2A51B910-B765-4764-88EB-76C7C7C74BA1}" srcOrd="0" destOrd="0" presId="urn:microsoft.com/office/officeart/2005/8/layout/process5"/>
    <dgm:cxn modelId="{8E5B6FDD-B144-4179-BB15-07FD7F0F82EA}" type="presParOf" srcId="{FF3BA710-D87E-4EC8-8A93-4B2714BCBE0A}" destId="{0049CB2B-AEF8-4F2B-AD78-BA82F1B734CF}" srcOrd="10" destOrd="0" presId="urn:microsoft.com/office/officeart/2005/8/layout/process5"/>
    <dgm:cxn modelId="{D028CE9F-1E79-4FE3-BE7F-03EE5E3E31BF}" type="presParOf" srcId="{FF3BA710-D87E-4EC8-8A93-4B2714BCBE0A}" destId="{48B5C6AA-BC46-449B-9A2E-9E0F9EF9C486}" srcOrd="11" destOrd="0" presId="urn:microsoft.com/office/officeart/2005/8/layout/process5"/>
    <dgm:cxn modelId="{3632468B-6BD1-473F-B317-0D6851B9EEF9}" type="presParOf" srcId="{48B5C6AA-BC46-449B-9A2E-9E0F9EF9C486}" destId="{38946C64-0C65-4750-81E4-6A4D649A5B48}" srcOrd="0" destOrd="0" presId="urn:microsoft.com/office/officeart/2005/8/layout/process5"/>
    <dgm:cxn modelId="{A9914289-076D-48AB-8AD6-7BB85926413E}" type="presParOf" srcId="{FF3BA710-D87E-4EC8-8A93-4B2714BCBE0A}" destId="{69075D01-0AEF-4DE8-B2A2-47806D7E3854}" srcOrd="12" destOrd="0" presId="urn:microsoft.com/office/officeart/2005/8/layout/process5"/>
  </dgm:cxnLst>
  <dgm:bg/>
  <dgm:whole>
    <a:ln>
      <a:solidFill>
        <a:schemeClr val="accent6">
          <a:lumMod val="20000"/>
          <a:lumOff val="80000"/>
        </a:schemeClr>
      </a:solidFill>
    </a:ln>
  </dgm:whole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5F7333BE-09A2-4222-8760-9E8B064BB92A}" type="doc">
      <dgm:prSet loTypeId="urn:microsoft.com/office/officeart/2005/8/layout/vList2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zh-CN" altLang="en-US"/>
        </a:p>
      </dgm:t>
    </dgm:pt>
    <dgm:pt modelId="{699AFA04-C6D6-48D1-A4FB-19DE26DD8F84}">
      <dgm:prSet/>
      <dgm:spPr/>
      <dgm:t>
        <a:bodyPr/>
        <a:lstStyle/>
        <a:p>
          <a:pPr rtl="0"/>
          <a:r>
            <a:rPr lang="en-US" altLang="zh-CN" dirty="0" smtClean="0"/>
            <a:t>     </a:t>
          </a:r>
          <a:r>
            <a:rPr lang="zh-CN" dirty="0" smtClean="0"/>
            <a:t>“</a:t>
          </a:r>
          <a:r>
            <a:rPr lang="zh-CN" dirty="0" smtClean="0">
              <a:solidFill>
                <a:srgbClr val="FF0000"/>
              </a:solidFill>
            </a:rPr>
            <a:t>空气是生命之源</a:t>
          </a:r>
          <a:r>
            <a:rPr lang="zh-CN" dirty="0" smtClean="0"/>
            <a:t>。虽然空气看不见、摸不着，但每时每地都在影响人的生活。学校是一个个生命成长的地方，同样需要‘空气’，养人的‘空气’。”</a:t>
          </a:r>
          <a:endParaRPr lang="zh-CN" dirty="0"/>
        </a:p>
      </dgm:t>
    </dgm:pt>
    <dgm:pt modelId="{7A1BF48A-E33A-4871-B6DB-7A2AA5179AFD}" type="parTrans" cxnId="{0F0B3D95-CE76-4AFF-898C-1ABE0DE3F2CE}">
      <dgm:prSet/>
      <dgm:spPr/>
      <dgm:t>
        <a:bodyPr/>
        <a:lstStyle/>
        <a:p>
          <a:endParaRPr lang="zh-CN" altLang="en-US"/>
        </a:p>
      </dgm:t>
    </dgm:pt>
    <dgm:pt modelId="{FC5D2AE2-7A16-4917-B7D5-7E3084494D87}" type="sibTrans" cxnId="{0F0B3D95-CE76-4AFF-898C-1ABE0DE3F2CE}">
      <dgm:prSet/>
      <dgm:spPr/>
      <dgm:t>
        <a:bodyPr/>
        <a:lstStyle/>
        <a:p>
          <a:endParaRPr lang="zh-CN" altLang="en-US"/>
        </a:p>
      </dgm:t>
    </dgm:pt>
    <dgm:pt modelId="{913EAD0A-D534-437D-97A2-5E75B1463CDE}">
      <dgm:prSet/>
      <dgm:spPr/>
      <dgm:t>
        <a:bodyPr/>
        <a:lstStyle/>
        <a:p>
          <a:pPr rtl="0"/>
          <a:r>
            <a:rPr lang="en-US" altLang="zh-CN" dirty="0" smtClean="0"/>
            <a:t>     </a:t>
          </a:r>
          <a:r>
            <a:rPr lang="zh-CN" dirty="0" smtClean="0"/>
            <a:t>“由空气对人的滋养给我们带来的教育启示是：</a:t>
          </a:r>
          <a:r>
            <a:rPr lang="zh-CN" dirty="0" smtClean="0">
              <a:solidFill>
                <a:srgbClr val="FF0000"/>
              </a:solidFill>
            </a:rPr>
            <a:t>我们应当能够创造这样一种教育生活和学校文化，让生活其中的人时时刻刻地受到它的滋养，让教育有更多的内化，留下更多内心的痕迹，而不只是在外表</a:t>
          </a:r>
          <a:r>
            <a:rPr lang="zh-CN" dirty="0" smtClean="0"/>
            <a:t>。” </a:t>
          </a:r>
          <a:endParaRPr lang="zh-CN" dirty="0"/>
        </a:p>
      </dgm:t>
    </dgm:pt>
    <dgm:pt modelId="{99A29B45-FD9E-433B-8D2E-719128B846AF}" type="parTrans" cxnId="{A6DD74BE-B766-48C2-B54E-211193EC11A8}">
      <dgm:prSet/>
      <dgm:spPr/>
      <dgm:t>
        <a:bodyPr/>
        <a:lstStyle/>
        <a:p>
          <a:endParaRPr lang="zh-CN" altLang="en-US"/>
        </a:p>
      </dgm:t>
    </dgm:pt>
    <dgm:pt modelId="{6AB15E86-43D2-447C-A97C-D24F269B5AFC}" type="sibTrans" cxnId="{A6DD74BE-B766-48C2-B54E-211193EC11A8}">
      <dgm:prSet/>
      <dgm:spPr/>
      <dgm:t>
        <a:bodyPr/>
        <a:lstStyle/>
        <a:p>
          <a:endParaRPr lang="zh-CN" altLang="en-US"/>
        </a:p>
      </dgm:t>
    </dgm:pt>
    <dgm:pt modelId="{3A3EAE47-A560-4809-960A-E0D018734CED}" type="pres">
      <dgm:prSet presAssocID="{5F7333BE-09A2-4222-8760-9E8B064BB92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BF5973C0-2E3E-4991-BBF3-89E3335389CC}" type="pres">
      <dgm:prSet presAssocID="{699AFA04-C6D6-48D1-A4FB-19DE26DD8F84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7011B335-32C1-45BC-83F4-2D35B3EA5D16}" type="pres">
      <dgm:prSet presAssocID="{FC5D2AE2-7A16-4917-B7D5-7E3084494D87}" presName="spacer" presStyleCnt="0"/>
      <dgm:spPr/>
    </dgm:pt>
    <dgm:pt modelId="{BC7C0B6A-11C8-4316-817C-BC7B1D0FC745}" type="pres">
      <dgm:prSet presAssocID="{913EAD0A-D534-437D-97A2-5E75B1463CDE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F82628E1-0297-4735-AF45-3B9B53CF922B}" type="presOf" srcId="{913EAD0A-D534-437D-97A2-5E75B1463CDE}" destId="{BC7C0B6A-11C8-4316-817C-BC7B1D0FC745}" srcOrd="0" destOrd="0" presId="urn:microsoft.com/office/officeart/2005/8/layout/vList2"/>
    <dgm:cxn modelId="{0F0B3D95-CE76-4AFF-898C-1ABE0DE3F2CE}" srcId="{5F7333BE-09A2-4222-8760-9E8B064BB92A}" destId="{699AFA04-C6D6-48D1-A4FB-19DE26DD8F84}" srcOrd="0" destOrd="0" parTransId="{7A1BF48A-E33A-4871-B6DB-7A2AA5179AFD}" sibTransId="{FC5D2AE2-7A16-4917-B7D5-7E3084494D87}"/>
    <dgm:cxn modelId="{EB1E85B0-0F0C-4E35-A44D-113752BC7F23}" type="presOf" srcId="{5F7333BE-09A2-4222-8760-9E8B064BB92A}" destId="{3A3EAE47-A560-4809-960A-E0D018734CED}" srcOrd="0" destOrd="0" presId="urn:microsoft.com/office/officeart/2005/8/layout/vList2"/>
    <dgm:cxn modelId="{A981A3F4-BCB3-4694-9398-F0874AB44D6A}" type="presOf" srcId="{699AFA04-C6D6-48D1-A4FB-19DE26DD8F84}" destId="{BF5973C0-2E3E-4991-BBF3-89E3335389CC}" srcOrd="0" destOrd="0" presId="urn:microsoft.com/office/officeart/2005/8/layout/vList2"/>
    <dgm:cxn modelId="{A6DD74BE-B766-48C2-B54E-211193EC11A8}" srcId="{5F7333BE-09A2-4222-8760-9E8B064BB92A}" destId="{913EAD0A-D534-437D-97A2-5E75B1463CDE}" srcOrd="1" destOrd="0" parTransId="{99A29B45-FD9E-433B-8D2E-719128B846AF}" sibTransId="{6AB15E86-43D2-447C-A97C-D24F269B5AFC}"/>
    <dgm:cxn modelId="{CAC05A5F-2F65-4FE5-AEA1-063A95F9E685}" type="presParOf" srcId="{3A3EAE47-A560-4809-960A-E0D018734CED}" destId="{BF5973C0-2E3E-4991-BBF3-89E3335389CC}" srcOrd="0" destOrd="0" presId="urn:microsoft.com/office/officeart/2005/8/layout/vList2"/>
    <dgm:cxn modelId="{1D17A57A-6364-458F-88FF-235544EE438F}" type="presParOf" srcId="{3A3EAE47-A560-4809-960A-E0D018734CED}" destId="{7011B335-32C1-45BC-83F4-2D35B3EA5D16}" srcOrd="1" destOrd="0" presId="urn:microsoft.com/office/officeart/2005/8/layout/vList2"/>
    <dgm:cxn modelId="{7D2664CD-352F-43C5-82E3-4175445CDD75}" type="presParOf" srcId="{3A3EAE47-A560-4809-960A-E0D018734CED}" destId="{BC7C0B6A-11C8-4316-817C-BC7B1D0FC745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91DA3EE3-164B-4F09-8BD5-96174BDC4F59}" type="doc">
      <dgm:prSet loTypeId="urn:microsoft.com/office/officeart/2005/8/layout/vList2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zh-CN" altLang="en-US"/>
        </a:p>
      </dgm:t>
    </dgm:pt>
    <dgm:pt modelId="{54961D30-501D-4A62-B1E6-44620F06CE1F}">
      <dgm:prSet/>
      <dgm:spPr/>
      <dgm:t>
        <a:bodyPr/>
        <a:lstStyle/>
        <a:p>
          <a:pPr rtl="0"/>
          <a:r>
            <a:rPr lang="zh-CN" dirty="0" smtClean="0"/>
            <a:t>主题是学校文化所蕴含的中心思想，是内容的主体和核心。</a:t>
          </a:r>
          <a:endParaRPr lang="en-US" dirty="0"/>
        </a:p>
      </dgm:t>
    </dgm:pt>
    <dgm:pt modelId="{2799D010-DC45-4F47-A588-1D457F131604}" type="parTrans" cxnId="{7B37F898-87F4-4ABE-8D6E-F72369C211A3}">
      <dgm:prSet/>
      <dgm:spPr/>
      <dgm:t>
        <a:bodyPr/>
        <a:lstStyle/>
        <a:p>
          <a:endParaRPr lang="zh-CN" altLang="en-US"/>
        </a:p>
      </dgm:t>
    </dgm:pt>
    <dgm:pt modelId="{5529B5B8-8D3A-40CD-9DA8-CA5D7E8A3316}" type="sibTrans" cxnId="{7B37F898-87F4-4ABE-8D6E-F72369C211A3}">
      <dgm:prSet/>
      <dgm:spPr/>
      <dgm:t>
        <a:bodyPr/>
        <a:lstStyle/>
        <a:p>
          <a:endParaRPr lang="zh-CN" altLang="en-US"/>
        </a:p>
      </dgm:t>
    </dgm:pt>
    <dgm:pt modelId="{06496183-FD74-4CE0-9916-E3886DD4C4E0}">
      <dgm:prSet/>
      <dgm:spPr/>
      <dgm:t>
        <a:bodyPr/>
        <a:lstStyle/>
        <a:p>
          <a:pPr rtl="0"/>
          <a:r>
            <a:rPr lang="zh-CN" dirty="0" smtClean="0"/>
            <a:t>学校文化主题是对学校文化实践的观察、体验、分析、研究以及对材料的处理、提炼而得出的思想结晶。</a:t>
          </a:r>
          <a:endParaRPr lang="en-US" dirty="0"/>
        </a:p>
      </dgm:t>
    </dgm:pt>
    <dgm:pt modelId="{F727C6F2-0EC0-442E-B6C1-49EBEAA7E8C7}" type="parTrans" cxnId="{4C00A234-844D-4A3C-AF1E-0A29DCA4C6D2}">
      <dgm:prSet/>
      <dgm:spPr/>
      <dgm:t>
        <a:bodyPr/>
        <a:lstStyle/>
        <a:p>
          <a:endParaRPr lang="zh-CN" altLang="en-US"/>
        </a:p>
      </dgm:t>
    </dgm:pt>
    <dgm:pt modelId="{D4C01CC5-8D64-4D2E-8F4E-BD0712ED584B}" type="sibTrans" cxnId="{4C00A234-844D-4A3C-AF1E-0A29DCA4C6D2}">
      <dgm:prSet/>
      <dgm:spPr/>
      <dgm:t>
        <a:bodyPr/>
        <a:lstStyle/>
        <a:p>
          <a:endParaRPr lang="zh-CN" altLang="en-US"/>
        </a:p>
      </dgm:t>
    </dgm:pt>
    <dgm:pt modelId="{C61A6951-641D-4A0C-8BDA-F99F3F1C5000}">
      <dgm:prSet/>
      <dgm:spPr/>
      <dgm:t>
        <a:bodyPr/>
        <a:lstStyle/>
        <a:p>
          <a:pPr rtl="0"/>
          <a:r>
            <a:rPr lang="zh-CN" dirty="0" smtClean="0"/>
            <a:t>它既包含所反映的学校生活本身所蕴含的客观意义，又集中体现了校长教师对教育活动的主观认识、理解和评价。</a:t>
          </a:r>
          <a:endParaRPr lang="en-US" dirty="0"/>
        </a:p>
      </dgm:t>
    </dgm:pt>
    <dgm:pt modelId="{25F50D20-AAEC-4FCD-9B9F-54D0B1C9925B}" type="parTrans" cxnId="{9D0FC75E-3836-45E7-A8AB-A87AC95CE128}">
      <dgm:prSet/>
      <dgm:spPr/>
      <dgm:t>
        <a:bodyPr/>
        <a:lstStyle/>
        <a:p>
          <a:endParaRPr lang="zh-CN" altLang="en-US"/>
        </a:p>
      </dgm:t>
    </dgm:pt>
    <dgm:pt modelId="{0475193B-F402-41E0-B745-2F12AD84255B}" type="sibTrans" cxnId="{9D0FC75E-3836-45E7-A8AB-A87AC95CE128}">
      <dgm:prSet/>
      <dgm:spPr/>
      <dgm:t>
        <a:bodyPr/>
        <a:lstStyle/>
        <a:p>
          <a:endParaRPr lang="zh-CN" altLang="en-US"/>
        </a:p>
      </dgm:t>
    </dgm:pt>
    <dgm:pt modelId="{5E889100-D1E5-4398-BC02-C904A5A98A87}">
      <dgm:prSet/>
      <dgm:spPr/>
      <dgm:t>
        <a:bodyPr/>
        <a:lstStyle/>
        <a:p>
          <a:pPr rtl="0"/>
          <a:r>
            <a:rPr lang="zh-CN" dirty="0" smtClean="0"/>
            <a:t>一所学校可以有一个文化主题，也可以有多个主题。</a:t>
          </a:r>
          <a:endParaRPr lang="zh-CN" dirty="0"/>
        </a:p>
      </dgm:t>
    </dgm:pt>
    <dgm:pt modelId="{303FD282-C521-4032-8AE7-3197C176EB76}" type="parTrans" cxnId="{33BC6335-9E3A-4ED5-B2D2-2608ECF496FD}">
      <dgm:prSet/>
      <dgm:spPr/>
      <dgm:t>
        <a:bodyPr/>
        <a:lstStyle/>
        <a:p>
          <a:endParaRPr lang="zh-CN" altLang="en-US"/>
        </a:p>
      </dgm:t>
    </dgm:pt>
    <dgm:pt modelId="{5B09B811-BCC9-473B-9C3D-376E08900500}" type="sibTrans" cxnId="{33BC6335-9E3A-4ED5-B2D2-2608ECF496FD}">
      <dgm:prSet/>
      <dgm:spPr/>
      <dgm:t>
        <a:bodyPr/>
        <a:lstStyle/>
        <a:p>
          <a:endParaRPr lang="zh-CN" altLang="en-US"/>
        </a:p>
      </dgm:t>
    </dgm:pt>
    <dgm:pt modelId="{63B50B60-4235-446B-8791-D76A555DE3FE}" type="pres">
      <dgm:prSet presAssocID="{91DA3EE3-164B-4F09-8BD5-96174BDC4F5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61D4BF86-7291-4702-A2F4-2CEC1838034B}" type="pres">
      <dgm:prSet presAssocID="{54961D30-501D-4A62-B1E6-44620F06CE1F}" presName="parentText" presStyleLbl="node1" presStyleIdx="0" presStyleCnt="4" custLinFactNeighborY="61627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26E22F4E-5E4B-4690-9ACB-45874ECBC181}" type="pres">
      <dgm:prSet presAssocID="{5529B5B8-8D3A-40CD-9DA8-CA5D7E8A3316}" presName="spacer" presStyleCnt="0"/>
      <dgm:spPr/>
    </dgm:pt>
    <dgm:pt modelId="{F07C9CDE-E601-40DB-97D3-D1F13EEF9FD6}" type="pres">
      <dgm:prSet presAssocID="{06496183-FD74-4CE0-9916-E3886DD4C4E0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8D13C775-BB3C-41F6-A2A2-B2D712779CBC}" type="pres">
      <dgm:prSet presAssocID="{D4C01CC5-8D64-4D2E-8F4E-BD0712ED584B}" presName="spacer" presStyleCnt="0"/>
      <dgm:spPr/>
    </dgm:pt>
    <dgm:pt modelId="{66233ECA-46FD-44D9-AF24-BFE916BB011A}" type="pres">
      <dgm:prSet presAssocID="{C61A6951-641D-4A0C-8BDA-F99F3F1C5000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81E2F438-D4F8-438C-94DF-B5DCB8E4F554}" type="pres">
      <dgm:prSet presAssocID="{0475193B-F402-41E0-B745-2F12AD84255B}" presName="spacer" presStyleCnt="0"/>
      <dgm:spPr/>
    </dgm:pt>
    <dgm:pt modelId="{77DC0201-2CE5-49B8-AC16-4A5E696DCC9D}" type="pres">
      <dgm:prSet presAssocID="{5E889100-D1E5-4398-BC02-C904A5A98A87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7138EA5A-A1FB-441C-8ADF-DE157729466C}" type="presOf" srcId="{C61A6951-641D-4A0C-8BDA-F99F3F1C5000}" destId="{66233ECA-46FD-44D9-AF24-BFE916BB011A}" srcOrd="0" destOrd="0" presId="urn:microsoft.com/office/officeart/2005/8/layout/vList2"/>
    <dgm:cxn modelId="{9D0FC75E-3836-45E7-A8AB-A87AC95CE128}" srcId="{91DA3EE3-164B-4F09-8BD5-96174BDC4F59}" destId="{C61A6951-641D-4A0C-8BDA-F99F3F1C5000}" srcOrd="2" destOrd="0" parTransId="{25F50D20-AAEC-4FCD-9B9F-54D0B1C9925B}" sibTransId="{0475193B-F402-41E0-B745-2F12AD84255B}"/>
    <dgm:cxn modelId="{33A66D90-6573-446C-A101-A7CE690ABA2D}" type="presOf" srcId="{54961D30-501D-4A62-B1E6-44620F06CE1F}" destId="{61D4BF86-7291-4702-A2F4-2CEC1838034B}" srcOrd="0" destOrd="0" presId="urn:microsoft.com/office/officeart/2005/8/layout/vList2"/>
    <dgm:cxn modelId="{97FDF012-17DB-4D3E-A532-7214582A9BB5}" type="presOf" srcId="{91DA3EE3-164B-4F09-8BD5-96174BDC4F59}" destId="{63B50B60-4235-446B-8791-D76A555DE3FE}" srcOrd="0" destOrd="0" presId="urn:microsoft.com/office/officeart/2005/8/layout/vList2"/>
    <dgm:cxn modelId="{2E1B67C4-CA2E-4BCA-B8D0-19B3E80396AD}" type="presOf" srcId="{06496183-FD74-4CE0-9916-E3886DD4C4E0}" destId="{F07C9CDE-E601-40DB-97D3-D1F13EEF9FD6}" srcOrd="0" destOrd="0" presId="urn:microsoft.com/office/officeart/2005/8/layout/vList2"/>
    <dgm:cxn modelId="{4C00A234-844D-4A3C-AF1E-0A29DCA4C6D2}" srcId="{91DA3EE3-164B-4F09-8BD5-96174BDC4F59}" destId="{06496183-FD74-4CE0-9916-E3886DD4C4E0}" srcOrd="1" destOrd="0" parTransId="{F727C6F2-0EC0-442E-B6C1-49EBEAA7E8C7}" sibTransId="{D4C01CC5-8D64-4D2E-8F4E-BD0712ED584B}"/>
    <dgm:cxn modelId="{33BC6335-9E3A-4ED5-B2D2-2608ECF496FD}" srcId="{91DA3EE3-164B-4F09-8BD5-96174BDC4F59}" destId="{5E889100-D1E5-4398-BC02-C904A5A98A87}" srcOrd="3" destOrd="0" parTransId="{303FD282-C521-4032-8AE7-3197C176EB76}" sibTransId="{5B09B811-BCC9-473B-9C3D-376E08900500}"/>
    <dgm:cxn modelId="{B00F9528-4219-4AF8-8B78-CE138459771F}" type="presOf" srcId="{5E889100-D1E5-4398-BC02-C904A5A98A87}" destId="{77DC0201-2CE5-49B8-AC16-4A5E696DCC9D}" srcOrd="0" destOrd="0" presId="urn:microsoft.com/office/officeart/2005/8/layout/vList2"/>
    <dgm:cxn modelId="{7B37F898-87F4-4ABE-8D6E-F72369C211A3}" srcId="{91DA3EE3-164B-4F09-8BD5-96174BDC4F59}" destId="{54961D30-501D-4A62-B1E6-44620F06CE1F}" srcOrd="0" destOrd="0" parTransId="{2799D010-DC45-4F47-A588-1D457F131604}" sibTransId="{5529B5B8-8D3A-40CD-9DA8-CA5D7E8A3316}"/>
    <dgm:cxn modelId="{616BD6DC-5072-4077-80DE-0EEF58408E3C}" type="presParOf" srcId="{63B50B60-4235-446B-8791-D76A555DE3FE}" destId="{61D4BF86-7291-4702-A2F4-2CEC1838034B}" srcOrd="0" destOrd="0" presId="urn:microsoft.com/office/officeart/2005/8/layout/vList2"/>
    <dgm:cxn modelId="{FD568458-A7D6-4A31-BD9B-D08ADD89DA02}" type="presParOf" srcId="{63B50B60-4235-446B-8791-D76A555DE3FE}" destId="{26E22F4E-5E4B-4690-9ACB-45874ECBC181}" srcOrd="1" destOrd="0" presId="urn:microsoft.com/office/officeart/2005/8/layout/vList2"/>
    <dgm:cxn modelId="{B7964888-48A9-4165-AD2A-FBCC841008BA}" type="presParOf" srcId="{63B50B60-4235-446B-8791-D76A555DE3FE}" destId="{F07C9CDE-E601-40DB-97D3-D1F13EEF9FD6}" srcOrd="2" destOrd="0" presId="urn:microsoft.com/office/officeart/2005/8/layout/vList2"/>
    <dgm:cxn modelId="{24D8E0B2-069E-4C47-A024-173012B52A3D}" type="presParOf" srcId="{63B50B60-4235-446B-8791-D76A555DE3FE}" destId="{8D13C775-BB3C-41F6-A2A2-B2D712779CBC}" srcOrd="3" destOrd="0" presId="urn:microsoft.com/office/officeart/2005/8/layout/vList2"/>
    <dgm:cxn modelId="{C769CA70-B5F9-4C4C-8F4E-6240B89691F5}" type="presParOf" srcId="{63B50B60-4235-446B-8791-D76A555DE3FE}" destId="{66233ECA-46FD-44D9-AF24-BFE916BB011A}" srcOrd="4" destOrd="0" presId="urn:microsoft.com/office/officeart/2005/8/layout/vList2"/>
    <dgm:cxn modelId="{D96F9751-D6A6-477E-8D34-59C3026752C4}" type="presParOf" srcId="{63B50B60-4235-446B-8791-D76A555DE3FE}" destId="{81E2F438-D4F8-438C-94DF-B5DCB8E4F554}" srcOrd="5" destOrd="0" presId="urn:microsoft.com/office/officeart/2005/8/layout/vList2"/>
    <dgm:cxn modelId="{3C147901-F866-473D-9DFD-46EE5C7B2D87}" type="presParOf" srcId="{63B50B60-4235-446B-8791-D76A555DE3FE}" destId="{77DC0201-2CE5-49B8-AC16-4A5E696DCC9D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7DC3DBE6-4083-4493-BF6A-91316966EC94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EC87DE62-4FCC-420C-8DB1-C6C012BA6C4F}">
      <dgm:prSet/>
      <dgm:spPr/>
      <dgm:t>
        <a:bodyPr/>
        <a:lstStyle/>
        <a:p>
          <a:pPr rtl="0"/>
          <a:r>
            <a:rPr lang="zh-CN" dirty="0" smtClean="0"/>
            <a:t>体系化</a:t>
          </a:r>
          <a:endParaRPr lang="en-US" dirty="0"/>
        </a:p>
      </dgm:t>
    </dgm:pt>
    <dgm:pt modelId="{8005CB07-5DB7-4875-B5A6-C48A980F8326}" type="parTrans" cxnId="{B3844FBB-C77D-49AB-8850-700968E29879}">
      <dgm:prSet/>
      <dgm:spPr/>
      <dgm:t>
        <a:bodyPr/>
        <a:lstStyle/>
        <a:p>
          <a:endParaRPr lang="zh-CN" altLang="en-US"/>
        </a:p>
      </dgm:t>
    </dgm:pt>
    <dgm:pt modelId="{E05AC33C-ACF1-4670-8533-B1E7CBB41E98}" type="sibTrans" cxnId="{B3844FBB-C77D-49AB-8850-700968E29879}">
      <dgm:prSet/>
      <dgm:spPr/>
      <dgm:t>
        <a:bodyPr/>
        <a:lstStyle/>
        <a:p>
          <a:endParaRPr lang="zh-CN" altLang="en-US"/>
        </a:p>
      </dgm:t>
    </dgm:pt>
    <dgm:pt modelId="{06293861-E428-4A02-A962-8E8417AF4B04}">
      <dgm:prSet/>
      <dgm:spPr/>
      <dgm:t>
        <a:bodyPr/>
        <a:lstStyle/>
        <a:p>
          <a:pPr rtl="0"/>
          <a:r>
            <a:rPr lang="zh-CN" dirty="0" smtClean="0"/>
            <a:t>制度化</a:t>
          </a:r>
          <a:endParaRPr lang="en-US" dirty="0"/>
        </a:p>
      </dgm:t>
    </dgm:pt>
    <dgm:pt modelId="{A8904A42-B285-429D-A63C-4F4DADBE2C0B}" type="parTrans" cxnId="{89E099C5-3DF1-4C9E-8A4C-C49699F3D584}">
      <dgm:prSet/>
      <dgm:spPr/>
      <dgm:t>
        <a:bodyPr/>
        <a:lstStyle/>
        <a:p>
          <a:endParaRPr lang="zh-CN" altLang="en-US"/>
        </a:p>
      </dgm:t>
    </dgm:pt>
    <dgm:pt modelId="{6526ACDF-6C4B-4247-9569-094A8AC5F6BB}" type="sibTrans" cxnId="{89E099C5-3DF1-4C9E-8A4C-C49699F3D584}">
      <dgm:prSet/>
      <dgm:spPr/>
      <dgm:t>
        <a:bodyPr/>
        <a:lstStyle/>
        <a:p>
          <a:endParaRPr lang="zh-CN" altLang="en-US"/>
        </a:p>
      </dgm:t>
    </dgm:pt>
    <dgm:pt modelId="{87118929-2583-44A2-A7BF-DBC701358AD2}">
      <dgm:prSet/>
      <dgm:spPr/>
      <dgm:t>
        <a:bodyPr/>
        <a:lstStyle/>
        <a:p>
          <a:pPr rtl="0"/>
          <a:r>
            <a:rPr lang="zh-CN" dirty="0" smtClean="0"/>
            <a:t>机制化</a:t>
          </a:r>
          <a:endParaRPr lang="zh-CN" dirty="0"/>
        </a:p>
      </dgm:t>
    </dgm:pt>
    <dgm:pt modelId="{2CEC1B22-F7F7-49E7-86A4-A580EDBB3EB0}" type="parTrans" cxnId="{D31E9702-3041-472A-8BE6-A0D67CDC9864}">
      <dgm:prSet/>
      <dgm:spPr/>
      <dgm:t>
        <a:bodyPr/>
        <a:lstStyle/>
        <a:p>
          <a:endParaRPr lang="zh-CN" altLang="en-US"/>
        </a:p>
      </dgm:t>
    </dgm:pt>
    <dgm:pt modelId="{EA0C6A10-0647-49A6-A10C-260382D8DCB2}" type="sibTrans" cxnId="{D31E9702-3041-472A-8BE6-A0D67CDC9864}">
      <dgm:prSet/>
      <dgm:spPr/>
      <dgm:t>
        <a:bodyPr/>
        <a:lstStyle/>
        <a:p>
          <a:endParaRPr lang="zh-CN" altLang="en-US"/>
        </a:p>
      </dgm:t>
    </dgm:pt>
    <dgm:pt modelId="{006F7D11-2AF7-4C6B-BF33-4CE3310D0513}" type="pres">
      <dgm:prSet presAssocID="{7DC3DBE6-4083-4493-BF6A-91316966EC94}" presName="Name0" presStyleCnt="0">
        <dgm:presLayoutVars>
          <dgm:dir/>
          <dgm:resizeHandles val="exact"/>
        </dgm:presLayoutVars>
      </dgm:prSet>
      <dgm:spPr/>
    </dgm:pt>
    <dgm:pt modelId="{485BE149-888E-465B-98C5-8476027DD3E3}" type="pres">
      <dgm:prSet presAssocID="{EC87DE62-4FCC-420C-8DB1-C6C012BA6C4F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CF543C74-B365-4770-A201-FDD5C9BBAE2A}" type="pres">
      <dgm:prSet presAssocID="{E05AC33C-ACF1-4670-8533-B1E7CBB41E98}" presName="sibTrans" presStyleLbl="sibTrans2D1" presStyleIdx="0" presStyleCnt="2"/>
      <dgm:spPr/>
    </dgm:pt>
    <dgm:pt modelId="{BB3DBF07-E196-4914-A67A-A49C00DC6DF8}" type="pres">
      <dgm:prSet presAssocID="{E05AC33C-ACF1-4670-8533-B1E7CBB41E98}" presName="connectorText" presStyleLbl="sibTrans2D1" presStyleIdx="0" presStyleCnt="2"/>
      <dgm:spPr/>
    </dgm:pt>
    <dgm:pt modelId="{D18B0EC3-B166-41E3-833E-C77B6C57C90B}" type="pres">
      <dgm:prSet presAssocID="{06293861-E428-4A02-A962-8E8417AF4B04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F41178CF-7726-4D7A-B4A3-489EFB29F31C}" type="pres">
      <dgm:prSet presAssocID="{6526ACDF-6C4B-4247-9569-094A8AC5F6BB}" presName="sibTrans" presStyleLbl="sibTrans2D1" presStyleIdx="1" presStyleCnt="2"/>
      <dgm:spPr/>
    </dgm:pt>
    <dgm:pt modelId="{6687C77F-C2FE-4026-9346-BCDEE5B42097}" type="pres">
      <dgm:prSet presAssocID="{6526ACDF-6C4B-4247-9569-094A8AC5F6BB}" presName="connectorText" presStyleLbl="sibTrans2D1" presStyleIdx="1" presStyleCnt="2"/>
      <dgm:spPr/>
    </dgm:pt>
    <dgm:pt modelId="{5343A91F-F4D8-486B-9390-5B9F02E42767}" type="pres">
      <dgm:prSet presAssocID="{87118929-2583-44A2-A7BF-DBC701358AD2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89E099C5-3DF1-4C9E-8A4C-C49699F3D584}" srcId="{7DC3DBE6-4083-4493-BF6A-91316966EC94}" destId="{06293861-E428-4A02-A962-8E8417AF4B04}" srcOrd="1" destOrd="0" parTransId="{A8904A42-B285-429D-A63C-4F4DADBE2C0B}" sibTransId="{6526ACDF-6C4B-4247-9569-094A8AC5F6BB}"/>
    <dgm:cxn modelId="{6618591F-5B46-4126-AD0A-FE03CACCD32A}" type="presOf" srcId="{06293861-E428-4A02-A962-8E8417AF4B04}" destId="{D18B0EC3-B166-41E3-833E-C77B6C57C90B}" srcOrd="0" destOrd="0" presId="urn:microsoft.com/office/officeart/2005/8/layout/process1"/>
    <dgm:cxn modelId="{D31E9702-3041-472A-8BE6-A0D67CDC9864}" srcId="{7DC3DBE6-4083-4493-BF6A-91316966EC94}" destId="{87118929-2583-44A2-A7BF-DBC701358AD2}" srcOrd="2" destOrd="0" parTransId="{2CEC1B22-F7F7-49E7-86A4-A580EDBB3EB0}" sibTransId="{EA0C6A10-0647-49A6-A10C-260382D8DCB2}"/>
    <dgm:cxn modelId="{197BA68C-0917-443A-B028-1E4C533610FB}" type="presOf" srcId="{E05AC33C-ACF1-4670-8533-B1E7CBB41E98}" destId="{BB3DBF07-E196-4914-A67A-A49C00DC6DF8}" srcOrd="1" destOrd="0" presId="urn:microsoft.com/office/officeart/2005/8/layout/process1"/>
    <dgm:cxn modelId="{B3844FBB-C77D-49AB-8850-700968E29879}" srcId="{7DC3DBE6-4083-4493-BF6A-91316966EC94}" destId="{EC87DE62-4FCC-420C-8DB1-C6C012BA6C4F}" srcOrd="0" destOrd="0" parTransId="{8005CB07-5DB7-4875-B5A6-C48A980F8326}" sibTransId="{E05AC33C-ACF1-4670-8533-B1E7CBB41E98}"/>
    <dgm:cxn modelId="{D464C312-7939-49A3-9F45-DFF34B5D6D29}" type="presOf" srcId="{7DC3DBE6-4083-4493-BF6A-91316966EC94}" destId="{006F7D11-2AF7-4C6B-BF33-4CE3310D0513}" srcOrd="0" destOrd="0" presId="urn:microsoft.com/office/officeart/2005/8/layout/process1"/>
    <dgm:cxn modelId="{72569467-8AF8-45A2-92C0-943D6C396D04}" type="presOf" srcId="{6526ACDF-6C4B-4247-9569-094A8AC5F6BB}" destId="{6687C77F-C2FE-4026-9346-BCDEE5B42097}" srcOrd="1" destOrd="0" presId="urn:microsoft.com/office/officeart/2005/8/layout/process1"/>
    <dgm:cxn modelId="{19200F44-0F42-4E3C-A5E0-C04F87048F01}" type="presOf" srcId="{6526ACDF-6C4B-4247-9569-094A8AC5F6BB}" destId="{F41178CF-7726-4D7A-B4A3-489EFB29F31C}" srcOrd="0" destOrd="0" presId="urn:microsoft.com/office/officeart/2005/8/layout/process1"/>
    <dgm:cxn modelId="{53E7C8CD-2F0D-43D2-993D-ACFD94CDF122}" type="presOf" srcId="{E05AC33C-ACF1-4670-8533-B1E7CBB41E98}" destId="{CF543C74-B365-4770-A201-FDD5C9BBAE2A}" srcOrd="0" destOrd="0" presId="urn:microsoft.com/office/officeart/2005/8/layout/process1"/>
    <dgm:cxn modelId="{9EEE8291-BB01-4FE4-BEF8-22F8DC19D103}" type="presOf" srcId="{EC87DE62-4FCC-420C-8DB1-C6C012BA6C4F}" destId="{485BE149-888E-465B-98C5-8476027DD3E3}" srcOrd="0" destOrd="0" presId="urn:microsoft.com/office/officeart/2005/8/layout/process1"/>
    <dgm:cxn modelId="{5E7B52E1-4CF9-4103-9D43-8DBC552A29B3}" type="presOf" srcId="{87118929-2583-44A2-A7BF-DBC701358AD2}" destId="{5343A91F-F4D8-486B-9390-5B9F02E42767}" srcOrd="0" destOrd="0" presId="urn:microsoft.com/office/officeart/2005/8/layout/process1"/>
    <dgm:cxn modelId="{8AB9C01B-0772-4D8A-AE00-BFD9F5B411F4}" type="presParOf" srcId="{006F7D11-2AF7-4C6B-BF33-4CE3310D0513}" destId="{485BE149-888E-465B-98C5-8476027DD3E3}" srcOrd="0" destOrd="0" presId="urn:microsoft.com/office/officeart/2005/8/layout/process1"/>
    <dgm:cxn modelId="{2140B90A-340D-4B2C-AF93-347CA6B3707A}" type="presParOf" srcId="{006F7D11-2AF7-4C6B-BF33-4CE3310D0513}" destId="{CF543C74-B365-4770-A201-FDD5C9BBAE2A}" srcOrd="1" destOrd="0" presId="urn:microsoft.com/office/officeart/2005/8/layout/process1"/>
    <dgm:cxn modelId="{7506E61E-BE50-499B-956E-88E8B42F244B}" type="presParOf" srcId="{CF543C74-B365-4770-A201-FDD5C9BBAE2A}" destId="{BB3DBF07-E196-4914-A67A-A49C00DC6DF8}" srcOrd="0" destOrd="0" presId="urn:microsoft.com/office/officeart/2005/8/layout/process1"/>
    <dgm:cxn modelId="{E04517A1-6E6C-4A0E-82A6-A1AA4D22055F}" type="presParOf" srcId="{006F7D11-2AF7-4C6B-BF33-4CE3310D0513}" destId="{D18B0EC3-B166-41E3-833E-C77B6C57C90B}" srcOrd="2" destOrd="0" presId="urn:microsoft.com/office/officeart/2005/8/layout/process1"/>
    <dgm:cxn modelId="{B2D3FD9B-5071-4710-9C78-76CE67C23C95}" type="presParOf" srcId="{006F7D11-2AF7-4C6B-BF33-4CE3310D0513}" destId="{F41178CF-7726-4D7A-B4A3-489EFB29F31C}" srcOrd="3" destOrd="0" presId="urn:microsoft.com/office/officeart/2005/8/layout/process1"/>
    <dgm:cxn modelId="{451376BC-E1B9-4CFB-A53D-5C661E03F4FA}" type="presParOf" srcId="{F41178CF-7726-4D7A-B4A3-489EFB29F31C}" destId="{6687C77F-C2FE-4026-9346-BCDEE5B42097}" srcOrd="0" destOrd="0" presId="urn:microsoft.com/office/officeart/2005/8/layout/process1"/>
    <dgm:cxn modelId="{84D21433-6B25-44CA-943F-EC90AA90B1AA}" type="presParOf" srcId="{006F7D11-2AF7-4C6B-BF33-4CE3310D0513}" destId="{5343A91F-F4D8-486B-9390-5B9F02E42767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DC796BE0-C865-4D63-A446-94D56FD42441}" type="doc">
      <dgm:prSet loTypeId="urn:microsoft.com/office/officeart/2005/8/layout/vList2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zh-CN" altLang="en-US"/>
        </a:p>
      </dgm:t>
    </dgm:pt>
    <dgm:pt modelId="{FAA06BF6-90B8-4E88-B4FE-733A0DC44A05}">
      <dgm:prSet/>
      <dgm:spPr/>
      <dgm:t>
        <a:bodyPr/>
        <a:lstStyle/>
        <a:p>
          <a:pPr rtl="0"/>
          <a:r>
            <a:rPr lang="en-US" altLang="zh-CN" dirty="0" smtClean="0"/>
            <a:t>——</a:t>
          </a:r>
          <a:r>
            <a:rPr lang="zh-CN" dirty="0" smtClean="0"/>
            <a:t>育人体系</a:t>
          </a:r>
          <a:endParaRPr lang="en-US" dirty="0"/>
        </a:p>
      </dgm:t>
    </dgm:pt>
    <dgm:pt modelId="{3A0B6798-2E9B-4DD9-BD57-E44EE4DA2BFF}" type="parTrans" cxnId="{C922A29C-D3EE-42EC-942E-76DB75DD9D71}">
      <dgm:prSet/>
      <dgm:spPr/>
      <dgm:t>
        <a:bodyPr/>
        <a:lstStyle/>
        <a:p>
          <a:endParaRPr lang="zh-CN" altLang="en-US"/>
        </a:p>
      </dgm:t>
    </dgm:pt>
    <dgm:pt modelId="{5911327A-A365-4AFB-9F82-8F74E8B6571F}" type="sibTrans" cxnId="{C922A29C-D3EE-42EC-942E-76DB75DD9D71}">
      <dgm:prSet/>
      <dgm:spPr/>
      <dgm:t>
        <a:bodyPr/>
        <a:lstStyle/>
        <a:p>
          <a:endParaRPr lang="zh-CN" altLang="en-US"/>
        </a:p>
      </dgm:t>
    </dgm:pt>
    <dgm:pt modelId="{544BEA33-6CEE-406A-AFDA-88EC3365FCFB}">
      <dgm:prSet/>
      <dgm:spPr/>
      <dgm:t>
        <a:bodyPr/>
        <a:lstStyle/>
        <a:p>
          <a:pPr rtl="0"/>
          <a:r>
            <a:rPr lang="en-US" altLang="zh-CN" dirty="0" smtClean="0"/>
            <a:t>——</a:t>
          </a:r>
          <a:r>
            <a:rPr lang="zh-CN" dirty="0" smtClean="0"/>
            <a:t>课程体系</a:t>
          </a:r>
          <a:endParaRPr lang="en-US" dirty="0"/>
        </a:p>
      </dgm:t>
    </dgm:pt>
    <dgm:pt modelId="{E789EFD0-4F60-4334-BC04-3F035CBDDBE9}" type="parTrans" cxnId="{1414A198-DFE3-416E-B884-2450BB0F3BCA}">
      <dgm:prSet/>
      <dgm:spPr/>
      <dgm:t>
        <a:bodyPr/>
        <a:lstStyle/>
        <a:p>
          <a:endParaRPr lang="zh-CN" altLang="en-US"/>
        </a:p>
      </dgm:t>
    </dgm:pt>
    <dgm:pt modelId="{296C6CC1-48A9-4A68-B286-7576B68373B1}" type="sibTrans" cxnId="{1414A198-DFE3-416E-B884-2450BB0F3BCA}">
      <dgm:prSet/>
      <dgm:spPr/>
      <dgm:t>
        <a:bodyPr/>
        <a:lstStyle/>
        <a:p>
          <a:endParaRPr lang="zh-CN" altLang="en-US"/>
        </a:p>
      </dgm:t>
    </dgm:pt>
    <dgm:pt modelId="{92474B25-5D97-4BA8-88FC-CDD905D21880}">
      <dgm:prSet/>
      <dgm:spPr/>
      <dgm:t>
        <a:bodyPr/>
        <a:lstStyle/>
        <a:p>
          <a:pPr rtl="0"/>
          <a:r>
            <a:rPr lang="en-US" altLang="zh-CN" dirty="0" smtClean="0"/>
            <a:t>——</a:t>
          </a:r>
          <a:r>
            <a:rPr lang="zh-CN" dirty="0" smtClean="0"/>
            <a:t>教学体系</a:t>
          </a:r>
          <a:endParaRPr lang="en-US" dirty="0"/>
        </a:p>
      </dgm:t>
    </dgm:pt>
    <dgm:pt modelId="{6A7C230B-52E2-4B06-9F52-A916CFCC7C5B}" type="parTrans" cxnId="{42A63CB7-7E86-49C2-B213-FC9E82DE35DB}">
      <dgm:prSet/>
      <dgm:spPr/>
      <dgm:t>
        <a:bodyPr/>
        <a:lstStyle/>
        <a:p>
          <a:endParaRPr lang="zh-CN" altLang="en-US"/>
        </a:p>
      </dgm:t>
    </dgm:pt>
    <dgm:pt modelId="{BD891FAA-4A5C-47CD-BD2C-253EE96AE6CB}" type="sibTrans" cxnId="{42A63CB7-7E86-49C2-B213-FC9E82DE35DB}">
      <dgm:prSet/>
      <dgm:spPr/>
      <dgm:t>
        <a:bodyPr/>
        <a:lstStyle/>
        <a:p>
          <a:endParaRPr lang="zh-CN" altLang="en-US"/>
        </a:p>
      </dgm:t>
    </dgm:pt>
    <dgm:pt modelId="{80D67645-D4F8-4855-A753-A2798B6BC0A7}">
      <dgm:prSet/>
      <dgm:spPr/>
      <dgm:t>
        <a:bodyPr/>
        <a:lstStyle/>
        <a:p>
          <a:pPr rtl="0"/>
          <a:r>
            <a:rPr lang="en-US" altLang="zh-CN" dirty="0" smtClean="0"/>
            <a:t>——</a:t>
          </a:r>
          <a:r>
            <a:rPr lang="zh-CN" dirty="0" smtClean="0"/>
            <a:t>管理体系</a:t>
          </a:r>
          <a:endParaRPr lang="en-US" dirty="0"/>
        </a:p>
      </dgm:t>
    </dgm:pt>
    <dgm:pt modelId="{4E4805C7-A4D2-43E1-8B55-2189088EEDF1}" type="parTrans" cxnId="{9898D29D-2943-401B-92A1-1E0E60A49BBA}">
      <dgm:prSet/>
      <dgm:spPr/>
      <dgm:t>
        <a:bodyPr/>
        <a:lstStyle/>
        <a:p>
          <a:endParaRPr lang="zh-CN" altLang="en-US"/>
        </a:p>
      </dgm:t>
    </dgm:pt>
    <dgm:pt modelId="{FBEAC0FA-C3EC-4B85-A267-7C7C1EECF671}" type="sibTrans" cxnId="{9898D29D-2943-401B-92A1-1E0E60A49BBA}">
      <dgm:prSet/>
      <dgm:spPr/>
      <dgm:t>
        <a:bodyPr/>
        <a:lstStyle/>
        <a:p>
          <a:endParaRPr lang="zh-CN" altLang="en-US"/>
        </a:p>
      </dgm:t>
    </dgm:pt>
    <dgm:pt modelId="{8DF6C7AE-E8B7-4BC9-A672-6DEE53416EFB}">
      <dgm:prSet/>
      <dgm:spPr/>
      <dgm:t>
        <a:bodyPr/>
        <a:lstStyle/>
        <a:p>
          <a:pPr rtl="0"/>
          <a:r>
            <a:rPr lang="en-US" altLang="zh-CN" dirty="0" smtClean="0"/>
            <a:t>——</a:t>
          </a:r>
          <a:r>
            <a:rPr lang="zh-CN" dirty="0" smtClean="0"/>
            <a:t>评价体系</a:t>
          </a:r>
          <a:endParaRPr lang="zh-CN" dirty="0"/>
        </a:p>
      </dgm:t>
    </dgm:pt>
    <dgm:pt modelId="{1F4BA7A5-5FE9-47C6-8103-3082191DF018}" type="parTrans" cxnId="{77E665B8-2F79-4452-8FA3-EA35977E42E0}">
      <dgm:prSet/>
      <dgm:spPr/>
      <dgm:t>
        <a:bodyPr/>
        <a:lstStyle/>
        <a:p>
          <a:endParaRPr lang="zh-CN" altLang="en-US"/>
        </a:p>
      </dgm:t>
    </dgm:pt>
    <dgm:pt modelId="{856486A8-AB85-4E13-AB42-C7B9E28004C7}" type="sibTrans" cxnId="{77E665B8-2F79-4452-8FA3-EA35977E42E0}">
      <dgm:prSet/>
      <dgm:spPr/>
      <dgm:t>
        <a:bodyPr/>
        <a:lstStyle/>
        <a:p>
          <a:endParaRPr lang="zh-CN" altLang="en-US"/>
        </a:p>
      </dgm:t>
    </dgm:pt>
    <dgm:pt modelId="{7EB46005-F632-4004-974E-B1BF40FDBF22}" type="pres">
      <dgm:prSet presAssocID="{DC796BE0-C865-4D63-A446-94D56FD4244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36061C5A-1D1B-4735-81CA-CBCC6EC6803D}" type="pres">
      <dgm:prSet presAssocID="{FAA06BF6-90B8-4E88-B4FE-733A0DC44A05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EF589FF3-2044-446D-8506-2001C23F41F8}" type="pres">
      <dgm:prSet presAssocID="{5911327A-A365-4AFB-9F82-8F74E8B6571F}" presName="spacer" presStyleCnt="0"/>
      <dgm:spPr/>
    </dgm:pt>
    <dgm:pt modelId="{C2A84604-EAB1-44FB-BE7F-2BE16D7774FF}" type="pres">
      <dgm:prSet presAssocID="{544BEA33-6CEE-406A-AFDA-88EC3365FCFB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9B4B1686-E25F-4BBC-A54C-C716D3EE43B7}" type="pres">
      <dgm:prSet presAssocID="{296C6CC1-48A9-4A68-B286-7576B68373B1}" presName="spacer" presStyleCnt="0"/>
      <dgm:spPr/>
    </dgm:pt>
    <dgm:pt modelId="{FA332728-A1DA-41E0-B334-498233DF1FED}" type="pres">
      <dgm:prSet presAssocID="{92474B25-5D97-4BA8-88FC-CDD905D21880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FCF66D1E-FE8B-468C-A831-C3F33AED6FBB}" type="pres">
      <dgm:prSet presAssocID="{BD891FAA-4A5C-47CD-BD2C-253EE96AE6CB}" presName="spacer" presStyleCnt="0"/>
      <dgm:spPr/>
    </dgm:pt>
    <dgm:pt modelId="{F54FFF46-1173-4D58-AFCC-83E416E7ECF5}" type="pres">
      <dgm:prSet presAssocID="{80D67645-D4F8-4855-A753-A2798B6BC0A7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F9E26905-BB6C-44ED-98F1-87D7DD68A425}" type="pres">
      <dgm:prSet presAssocID="{FBEAC0FA-C3EC-4B85-A267-7C7C1EECF671}" presName="spacer" presStyleCnt="0"/>
      <dgm:spPr/>
    </dgm:pt>
    <dgm:pt modelId="{249F2CEA-0C21-478E-8775-E239685CE11F}" type="pres">
      <dgm:prSet presAssocID="{8DF6C7AE-E8B7-4BC9-A672-6DEE53416EFB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9898D29D-2943-401B-92A1-1E0E60A49BBA}" srcId="{DC796BE0-C865-4D63-A446-94D56FD42441}" destId="{80D67645-D4F8-4855-A753-A2798B6BC0A7}" srcOrd="3" destOrd="0" parTransId="{4E4805C7-A4D2-43E1-8B55-2189088EEDF1}" sibTransId="{FBEAC0FA-C3EC-4B85-A267-7C7C1EECF671}"/>
    <dgm:cxn modelId="{C922A29C-D3EE-42EC-942E-76DB75DD9D71}" srcId="{DC796BE0-C865-4D63-A446-94D56FD42441}" destId="{FAA06BF6-90B8-4E88-B4FE-733A0DC44A05}" srcOrd="0" destOrd="0" parTransId="{3A0B6798-2E9B-4DD9-BD57-E44EE4DA2BFF}" sibTransId="{5911327A-A365-4AFB-9F82-8F74E8B6571F}"/>
    <dgm:cxn modelId="{42A63CB7-7E86-49C2-B213-FC9E82DE35DB}" srcId="{DC796BE0-C865-4D63-A446-94D56FD42441}" destId="{92474B25-5D97-4BA8-88FC-CDD905D21880}" srcOrd="2" destOrd="0" parTransId="{6A7C230B-52E2-4B06-9F52-A916CFCC7C5B}" sibTransId="{BD891FAA-4A5C-47CD-BD2C-253EE96AE6CB}"/>
    <dgm:cxn modelId="{3A33E99C-711C-4C0C-B087-270F9CFFBC44}" type="presOf" srcId="{544BEA33-6CEE-406A-AFDA-88EC3365FCFB}" destId="{C2A84604-EAB1-44FB-BE7F-2BE16D7774FF}" srcOrd="0" destOrd="0" presId="urn:microsoft.com/office/officeart/2005/8/layout/vList2"/>
    <dgm:cxn modelId="{D339201D-8EEC-4FB7-85BE-11DC86F1747F}" type="presOf" srcId="{DC796BE0-C865-4D63-A446-94D56FD42441}" destId="{7EB46005-F632-4004-974E-B1BF40FDBF22}" srcOrd="0" destOrd="0" presId="urn:microsoft.com/office/officeart/2005/8/layout/vList2"/>
    <dgm:cxn modelId="{A37F01D5-AB86-41C5-B91B-43BB66F3CB95}" type="presOf" srcId="{80D67645-D4F8-4855-A753-A2798B6BC0A7}" destId="{F54FFF46-1173-4D58-AFCC-83E416E7ECF5}" srcOrd="0" destOrd="0" presId="urn:microsoft.com/office/officeart/2005/8/layout/vList2"/>
    <dgm:cxn modelId="{A347285E-D9C5-42E8-972E-944D98A067F9}" type="presOf" srcId="{FAA06BF6-90B8-4E88-B4FE-733A0DC44A05}" destId="{36061C5A-1D1B-4735-81CA-CBCC6EC6803D}" srcOrd="0" destOrd="0" presId="urn:microsoft.com/office/officeart/2005/8/layout/vList2"/>
    <dgm:cxn modelId="{D897DEFE-0BE6-45B2-9232-A22AD41B2B66}" type="presOf" srcId="{8DF6C7AE-E8B7-4BC9-A672-6DEE53416EFB}" destId="{249F2CEA-0C21-478E-8775-E239685CE11F}" srcOrd="0" destOrd="0" presId="urn:microsoft.com/office/officeart/2005/8/layout/vList2"/>
    <dgm:cxn modelId="{AB0CAA75-82E1-4170-B740-E5E8517BDB97}" type="presOf" srcId="{92474B25-5D97-4BA8-88FC-CDD905D21880}" destId="{FA332728-A1DA-41E0-B334-498233DF1FED}" srcOrd="0" destOrd="0" presId="urn:microsoft.com/office/officeart/2005/8/layout/vList2"/>
    <dgm:cxn modelId="{77E665B8-2F79-4452-8FA3-EA35977E42E0}" srcId="{DC796BE0-C865-4D63-A446-94D56FD42441}" destId="{8DF6C7AE-E8B7-4BC9-A672-6DEE53416EFB}" srcOrd="4" destOrd="0" parTransId="{1F4BA7A5-5FE9-47C6-8103-3082191DF018}" sibTransId="{856486A8-AB85-4E13-AB42-C7B9E28004C7}"/>
    <dgm:cxn modelId="{1414A198-DFE3-416E-B884-2450BB0F3BCA}" srcId="{DC796BE0-C865-4D63-A446-94D56FD42441}" destId="{544BEA33-6CEE-406A-AFDA-88EC3365FCFB}" srcOrd="1" destOrd="0" parTransId="{E789EFD0-4F60-4334-BC04-3F035CBDDBE9}" sibTransId="{296C6CC1-48A9-4A68-B286-7576B68373B1}"/>
    <dgm:cxn modelId="{A4C833A4-D681-42F6-8A09-2997D7F3B476}" type="presParOf" srcId="{7EB46005-F632-4004-974E-B1BF40FDBF22}" destId="{36061C5A-1D1B-4735-81CA-CBCC6EC6803D}" srcOrd="0" destOrd="0" presId="urn:microsoft.com/office/officeart/2005/8/layout/vList2"/>
    <dgm:cxn modelId="{89AFE34B-45D1-4935-B127-B494386794BD}" type="presParOf" srcId="{7EB46005-F632-4004-974E-B1BF40FDBF22}" destId="{EF589FF3-2044-446D-8506-2001C23F41F8}" srcOrd="1" destOrd="0" presId="urn:microsoft.com/office/officeart/2005/8/layout/vList2"/>
    <dgm:cxn modelId="{5D32D3D3-2259-4365-BB39-8003F37AE89D}" type="presParOf" srcId="{7EB46005-F632-4004-974E-B1BF40FDBF22}" destId="{C2A84604-EAB1-44FB-BE7F-2BE16D7774FF}" srcOrd="2" destOrd="0" presId="urn:microsoft.com/office/officeart/2005/8/layout/vList2"/>
    <dgm:cxn modelId="{822BD3F3-ACCB-4CE1-B7BE-4E9572AB1799}" type="presParOf" srcId="{7EB46005-F632-4004-974E-B1BF40FDBF22}" destId="{9B4B1686-E25F-4BBC-A54C-C716D3EE43B7}" srcOrd="3" destOrd="0" presId="urn:microsoft.com/office/officeart/2005/8/layout/vList2"/>
    <dgm:cxn modelId="{150AA65C-BE5B-43CC-9682-3A041FEA71ED}" type="presParOf" srcId="{7EB46005-F632-4004-974E-B1BF40FDBF22}" destId="{FA332728-A1DA-41E0-B334-498233DF1FED}" srcOrd="4" destOrd="0" presId="urn:microsoft.com/office/officeart/2005/8/layout/vList2"/>
    <dgm:cxn modelId="{21066EE8-E637-4FE7-ADDE-87AA3206EC08}" type="presParOf" srcId="{7EB46005-F632-4004-974E-B1BF40FDBF22}" destId="{FCF66D1E-FE8B-468C-A831-C3F33AED6FBB}" srcOrd="5" destOrd="0" presId="urn:microsoft.com/office/officeart/2005/8/layout/vList2"/>
    <dgm:cxn modelId="{7A0E3EA8-B9A5-46CC-B4B8-6A748053E44C}" type="presParOf" srcId="{7EB46005-F632-4004-974E-B1BF40FDBF22}" destId="{F54FFF46-1173-4D58-AFCC-83E416E7ECF5}" srcOrd="6" destOrd="0" presId="urn:microsoft.com/office/officeart/2005/8/layout/vList2"/>
    <dgm:cxn modelId="{58A7ECF4-68A1-49D1-8E9F-5170EF801125}" type="presParOf" srcId="{7EB46005-F632-4004-974E-B1BF40FDBF22}" destId="{F9E26905-BB6C-44ED-98F1-87D7DD68A425}" srcOrd="7" destOrd="0" presId="urn:microsoft.com/office/officeart/2005/8/layout/vList2"/>
    <dgm:cxn modelId="{132E95C5-7614-408E-B6EB-2117A551CA79}" type="presParOf" srcId="{7EB46005-F632-4004-974E-B1BF40FDBF22}" destId="{249F2CEA-0C21-478E-8775-E239685CE11F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071ECA8-4381-4502-A1B1-0B3537A3CA35}" type="doc">
      <dgm:prSet loTypeId="urn:microsoft.com/office/officeart/2005/8/layout/venn1" loCatId="relationship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zh-CN" altLang="en-US"/>
        </a:p>
      </dgm:t>
    </dgm:pt>
    <dgm:pt modelId="{F111E25D-8D2C-4A26-88AA-B06EFA0EAF44}">
      <dgm:prSet custT="1"/>
      <dgm:spPr/>
      <dgm:t>
        <a:bodyPr/>
        <a:lstStyle/>
        <a:p>
          <a:pPr algn="l" rtl="0"/>
          <a:r>
            <a:rPr lang="zh-CN" sz="2400" dirty="0" smtClean="0">
              <a:solidFill>
                <a:srgbClr val="FF0000"/>
              </a:solidFill>
            </a:rPr>
            <a:t>文化</a:t>
          </a:r>
          <a:r>
            <a:rPr lang="zh-CN" altLang="en-US" sz="1500" dirty="0" smtClean="0"/>
            <a:t>（继承与创新同步。主流与乡土文化；国际化与本土化等）</a:t>
          </a:r>
          <a:endParaRPr lang="en-US" sz="1500" dirty="0"/>
        </a:p>
      </dgm:t>
    </dgm:pt>
    <dgm:pt modelId="{DA3F1122-C6DC-4826-8536-290B7061B52F}" type="parTrans" cxnId="{AF883F6C-374B-4E23-B960-92B7511D42D2}">
      <dgm:prSet/>
      <dgm:spPr/>
      <dgm:t>
        <a:bodyPr/>
        <a:lstStyle/>
        <a:p>
          <a:endParaRPr lang="zh-CN" altLang="en-US"/>
        </a:p>
      </dgm:t>
    </dgm:pt>
    <dgm:pt modelId="{047BCE94-A88D-4EDD-A69F-CC3C26A6666A}" type="sibTrans" cxnId="{AF883F6C-374B-4E23-B960-92B7511D42D2}">
      <dgm:prSet/>
      <dgm:spPr/>
      <dgm:t>
        <a:bodyPr/>
        <a:lstStyle/>
        <a:p>
          <a:endParaRPr lang="zh-CN" altLang="en-US"/>
        </a:p>
      </dgm:t>
    </dgm:pt>
    <dgm:pt modelId="{53393F0A-160A-4DC9-BE9A-2A70D8EA4C08}">
      <dgm:prSet custT="1"/>
      <dgm:spPr/>
      <dgm:t>
        <a:bodyPr/>
        <a:lstStyle/>
        <a:p>
          <a:pPr algn="l" rtl="0"/>
          <a:r>
            <a:rPr lang="zh-CN" sz="2400" dirty="0" smtClean="0">
              <a:solidFill>
                <a:srgbClr val="FF0000"/>
              </a:solidFill>
            </a:rPr>
            <a:t>人力</a:t>
          </a:r>
          <a:r>
            <a:rPr lang="zh-CN" altLang="en-US" sz="1600" dirty="0" smtClean="0"/>
            <a:t>（管理惰性与创新活力冲突。校长的领导力、决策力；教师的执行力、创新力，均有待提高。）</a:t>
          </a:r>
          <a:endParaRPr lang="en-US" sz="1600" dirty="0"/>
        </a:p>
      </dgm:t>
    </dgm:pt>
    <dgm:pt modelId="{36938CD6-98EA-4BF5-A998-4A4394B22B84}" type="parTrans" cxnId="{AC457B20-909C-49A7-BF0E-99758846301C}">
      <dgm:prSet/>
      <dgm:spPr/>
      <dgm:t>
        <a:bodyPr/>
        <a:lstStyle/>
        <a:p>
          <a:endParaRPr lang="zh-CN" altLang="en-US"/>
        </a:p>
      </dgm:t>
    </dgm:pt>
    <dgm:pt modelId="{52FA9B38-6753-46E0-B806-E785D089FA64}" type="sibTrans" cxnId="{AC457B20-909C-49A7-BF0E-99758846301C}">
      <dgm:prSet/>
      <dgm:spPr/>
      <dgm:t>
        <a:bodyPr/>
        <a:lstStyle/>
        <a:p>
          <a:endParaRPr lang="zh-CN" altLang="en-US"/>
        </a:p>
      </dgm:t>
    </dgm:pt>
    <dgm:pt modelId="{7616A9B1-2E10-40D3-A35B-25BA2B9E3556}">
      <dgm:prSet custT="1"/>
      <dgm:spPr/>
      <dgm:t>
        <a:bodyPr/>
        <a:lstStyle/>
        <a:p>
          <a:pPr algn="l" rtl="0"/>
          <a:r>
            <a:rPr lang="zh-CN" sz="2400" dirty="0" smtClean="0">
              <a:solidFill>
                <a:srgbClr val="FF0000"/>
              </a:solidFill>
            </a:rPr>
            <a:t>课程</a:t>
          </a:r>
          <a:r>
            <a:rPr lang="zh-CN" altLang="en-US" sz="1600" dirty="0" smtClean="0"/>
            <a:t>（建构与解构并行。已有知识的整合教学。新知识的纳入。跨学科教学。</a:t>
          </a:r>
          <a:r>
            <a:rPr lang="en-US" altLang="zh-CN" sz="1600" dirty="0" smtClean="0"/>
            <a:t>STEM</a:t>
          </a:r>
          <a:r>
            <a:rPr lang="zh-CN" altLang="en-US" sz="1600" dirty="0" smtClean="0"/>
            <a:t>的应用。）</a:t>
          </a:r>
          <a:endParaRPr lang="en-US" sz="1600" dirty="0"/>
        </a:p>
      </dgm:t>
    </dgm:pt>
    <dgm:pt modelId="{38F7A57D-CD69-4C77-8E8D-7B6780D7F6BD}" type="parTrans" cxnId="{1C72AFA7-06C7-4083-A14D-FAE5C8C78230}">
      <dgm:prSet/>
      <dgm:spPr/>
      <dgm:t>
        <a:bodyPr/>
        <a:lstStyle/>
        <a:p>
          <a:endParaRPr lang="zh-CN" altLang="en-US"/>
        </a:p>
      </dgm:t>
    </dgm:pt>
    <dgm:pt modelId="{CEDE364B-118A-488A-9AA1-B1C5CE097F30}" type="sibTrans" cxnId="{1C72AFA7-06C7-4083-A14D-FAE5C8C78230}">
      <dgm:prSet/>
      <dgm:spPr/>
      <dgm:t>
        <a:bodyPr/>
        <a:lstStyle/>
        <a:p>
          <a:endParaRPr lang="zh-CN" altLang="en-US"/>
        </a:p>
      </dgm:t>
    </dgm:pt>
    <dgm:pt modelId="{19ADCC9D-3530-440D-B1F6-66D7242A149C}">
      <dgm:prSet custT="1"/>
      <dgm:spPr/>
      <dgm:t>
        <a:bodyPr/>
        <a:lstStyle/>
        <a:p>
          <a:pPr algn="l" rtl="0"/>
          <a:r>
            <a:rPr lang="zh-CN" sz="2400" dirty="0" smtClean="0">
              <a:solidFill>
                <a:srgbClr val="FF0000"/>
              </a:solidFill>
            </a:rPr>
            <a:t>技术</a:t>
          </a:r>
          <a:r>
            <a:rPr lang="zh-CN" sz="1600" dirty="0" smtClean="0"/>
            <a:t>（</a:t>
          </a:r>
          <a:r>
            <a:rPr lang="zh-CN" altLang="en-US" sz="1600" dirty="0" smtClean="0"/>
            <a:t>传统手段与新技术并存。大数据、云平台、人工智能依然是奢侈品、装饰物</a:t>
          </a:r>
          <a:r>
            <a:rPr lang="en-US" altLang="zh-CN" sz="1600" dirty="0" smtClean="0"/>
            <a:t>@</a:t>
          </a:r>
          <a:r>
            <a:rPr lang="zh-CN" altLang="en-US" sz="1600" dirty="0" smtClean="0"/>
            <a:t>新技术的成熟应用。</a:t>
          </a:r>
          <a:r>
            <a:rPr lang="zh-CN" sz="1600" dirty="0" smtClean="0"/>
            <a:t>）</a:t>
          </a:r>
          <a:endParaRPr lang="en-US" sz="1600" dirty="0"/>
        </a:p>
      </dgm:t>
    </dgm:pt>
    <dgm:pt modelId="{5EDABC8A-FC50-482B-89F5-0F6AA3F0889C}" type="parTrans" cxnId="{6DB1AB6D-C97E-40D6-ADC3-689A8797F4ED}">
      <dgm:prSet/>
      <dgm:spPr/>
      <dgm:t>
        <a:bodyPr/>
        <a:lstStyle/>
        <a:p>
          <a:endParaRPr lang="zh-CN" altLang="en-US"/>
        </a:p>
      </dgm:t>
    </dgm:pt>
    <dgm:pt modelId="{FDFB8275-A244-4A34-88A9-0E5770ABB9DC}" type="sibTrans" cxnId="{6DB1AB6D-C97E-40D6-ADC3-689A8797F4ED}">
      <dgm:prSet/>
      <dgm:spPr/>
      <dgm:t>
        <a:bodyPr/>
        <a:lstStyle/>
        <a:p>
          <a:endParaRPr lang="zh-CN" altLang="en-US"/>
        </a:p>
      </dgm:t>
    </dgm:pt>
    <dgm:pt modelId="{57A080FB-B8E9-4B8C-95AF-1426AA12F713}">
      <dgm:prSet custT="1"/>
      <dgm:spPr/>
      <dgm:t>
        <a:bodyPr/>
        <a:lstStyle/>
        <a:p>
          <a:pPr algn="l" rtl="0"/>
          <a:r>
            <a:rPr lang="zh-CN" sz="2400" dirty="0" smtClean="0">
              <a:solidFill>
                <a:srgbClr val="FF0000"/>
              </a:solidFill>
            </a:rPr>
            <a:t>政策</a:t>
          </a:r>
          <a:r>
            <a:rPr lang="zh-CN" sz="1700" dirty="0" smtClean="0"/>
            <a:t>（公平与质量</a:t>
          </a:r>
          <a:r>
            <a:rPr lang="zh-CN" altLang="en-US" sz="1700" dirty="0" smtClean="0"/>
            <a:t>主题轮替。缩小学校差距：削峰填谷</a:t>
          </a:r>
          <a:r>
            <a:rPr lang="en-US" altLang="zh-CN" sz="1700" dirty="0" smtClean="0"/>
            <a:t>@</a:t>
          </a:r>
          <a:r>
            <a:rPr lang="zh-CN" altLang="en-US" sz="1700" dirty="0" smtClean="0"/>
            <a:t>造峰填谷。去“掐尖”。超常教育</a:t>
          </a:r>
          <a:r>
            <a:rPr lang="zh-CN" sz="1700" dirty="0" smtClean="0"/>
            <a:t>）</a:t>
          </a:r>
          <a:endParaRPr lang="en-US" sz="1700" dirty="0"/>
        </a:p>
      </dgm:t>
    </dgm:pt>
    <dgm:pt modelId="{2C1FD8B4-4D89-4976-A282-2535192F9439}" type="parTrans" cxnId="{99C0A411-8CF1-4CD4-A647-511B5F18F7CA}">
      <dgm:prSet/>
      <dgm:spPr/>
      <dgm:t>
        <a:bodyPr/>
        <a:lstStyle/>
        <a:p>
          <a:endParaRPr lang="zh-CN" altLang="en-US"/>
        </a:p>
      </dgm:t>
    </dgm:pt>
    <dgm:pt modelId="{43DDE2DE-D1D6-4AEF-8A94-933BF8E12237}" type="sibTrans" cxnId="{99C0A411-8CF1-4CD4-A647-511B5F18F7CA}">
      <dgm:prSet/>
      <dgm:spPr/>
      <dgm:t>
        <a:bodyPr/>
        <a:lstStyle/>
        <a:p>
          <a:endParaRPr lang="zh-CN" altLang="en-US"/>
        </a:p>
      </dgm:t>
    </dgm:pt>
    <dgm:pt modelId="{AB48662B-DBC3-45BE-9B47-E23622429069}">
      <dgm:prSet custT="1"/>
      <dgm:spPr>
        <a:solidFill>
          <a:schemeClr val="accent1">
            <a:lumMod val="60000"/>
            <a:lumOff val="40000"/>
          </a:schemeClr>
        </a:solidFill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pPr algn="l" rtl="0"/>
          <a:r>
            <a:rPr lang="zh-CN" altLang="en-US" sz="2400" dirty="0" smtClean="0">
              <a:solidFill>
                <a:srgbClr val="FF0000"/>
              </a:solidFill>
            </a:rPr>
            <a:t>未来</a:t>
          </a:r>
          <a:r>
            <a:rPr lang="zh-CN" altLang="en-US" sz="1600" dirty="0" smtClean="0">
              <a:solidFill>
                <a:schemeClr val="tx1"/>
              </a:solidFill>
            </a:rPr>
            <a:t>（大势已至</a:t>
          </a:r>
          <a:r>
            <a:rPr lang="zh-CN" altLang="en-US" sz="1600" dirty="0" smtClean="0">
              <a:solidFill>
                <a:srgbClr val="FF0000"/>
              </a:solidFill>
            </a:rPr>
            <a:t>，</a:t>
          </a:r>
          <a:r>
            <a:rPr lang="zh-CN" altLang="en-US" sz="1600" dirty="0" smtClean="0"/>
            <a:t>未来已来，但仍不确定性。创新面临诸多内外部风险，难以精确预测。</a:t>
          </a:r>
          <a:endParaRPr lang="zh-CN" altLang="en-US" sz="1600" dirty="0"/>
        </a:p>
      </dgm:t>
    </dgm:pt>
    <dgm:pt modelId="{605F7C39-06E3-44BF-BF65-6314145D3C31}" type="parTrans" cxnId="{A8DEE54D-AA26-4106-9102-03105476ADCD}">
      <dgm:prSet/>
      <dgm:spPr/>
      <dgm:t>
        <a:bodyPr/>
        <a:lstStyle/>
        <a:p>
          <a:endParaRPr lang="zh-CN" altLang="en-US"/>
        </a:p>
      </dgm:t>
    </dgm:pt>
    <dgm:pt modelId="{2E7FB8F7-8A8C-4D25-B35F-89B3116AEED2}" type="sibTrans" cxnId="{A8DEE54D-AA26-4106-9102-03105476ADCD}">
      <dgm:prSet/>
      <dgm:spPr/>
      <dgm:t>
        <a:bodyPr/>
        <a:lstStyle/>
        <a:p>
          <a:endParaRPr lang="zh-CN" altLang="en-US"/>
        </a:p>
      </dgm:t>
    </dgm:pt>
    <dgm:pt modelId="{1E359D7E-9E63-4E01-AFE7-61905047D9F4}" type="pres">
      <dgm:prSet presAssocID="{5071ECA8-4381-4502-A1B1-0B3537A3CA35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8E6538F0-AF00-43B4-8A22-AA522E69DC20}" type="pres">
      <dgm:prSet presAssocID="{F111E25D-8D2C-4A26-88AA-B06EFA0EAF44}" presName="circ1" presStyleLbl="vennNode1" presStyleIdx="0" presStyleCnt="6"/>
      <dgm:spPr/>
    </dgm:pt>
    <dgm:pt modelId="{14F2210C-059B-47D2-BD7D-42F2A29300C4}" type="pres">
      <dgm:prSet presAssocID="{F111E25D-8D2C-4A26-88AA-B06EFA0EAF44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BC0EDAB8-9307-4B53-A9F5-1E20129A5586}" type="pres">
      <dgm:prSet presAssocID="{53393F0A-160A-4DC9-BE9A-2A70D8EA4C08}" presName="circ2" presStyleLbl="vennNode1" presStyleIdx="1" presStyleCnt="6"/>
      <dgm:spPr/>
    </dgm:pt>
    <dgm:pt modelId="{A5FC6A8A-E827-433E-BE2B-C1E0C5588411}" type="pres">
      <dgm:prSet presAssocID="{53393F0A-160A-4DC9-BE9A-2A70D8EA4C08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1DE6138C-D2F4-4446-9C66-2F418C36655B}" type="pres">
      <dgm:prSet presAssocID="{7616A9B1-2E10-40D3-A35B-25BA2B9E3556}" presName="circ3" presStyleLbl="vennNode1" presStyleIdx="2" presStyleCnt="6"/>
      <dgm:spPr/>
    </dgm:pt>
    <dgm:pt modelId="{8FEFDB4B-19C5-4818-9112-45DB95059EEA}" type="pres">
      <dgm:prSet presAssocID="{7616A9B1-2E10-40D3-A35B-25BA2B9E3556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72C73EA3-B878-4057-9FDF-9148C463E032}" type="pres">
      <dgm:prSet presAssocID="{19ADCC9D-3530-440D-B1F6-66D7242A149C}" presName="circ4" presStyleLbl="vennNode1" presStyleIdx="3" presStyleCnt="6"/>
      <dgm:spPr/>
    </dgm:pt>
    <dgm:pt modelId="{6F0F5E3F-F813-4452-86FC-F78760EE5AB4}" type="pres">
      <dgm:prSet presAssocID="{19ADCC9D-3530-440D-B1F6-66D7242A149C}" presName="circ4Tx" presStyleLbl="revTx" presStyleIdx="0" presStyleCnt="0" custScaleX="11868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5CEF991E-8F99-4A0F-A2D6-BBCFA4527E0B}" type="pres">
      <dgm:prSet presAssocID="{57A080FB-B8E9-4B8C-95AF-1426AA12F713}" presName="circ5" presStyleLbl="vennNode1" presStyleIdx="4" presStyleCnt="6"/>
      <dgm:spPr/>
    </dgm:pt>
    <dgm:pt modelId="{DB53C56B-27F5-41FE-A4AD-C4DD97CBF7E2}" type="pres">
      <dgm:prSet presAssocID="{57A080FB-B8E9-4B8C-95AF-1426AA12F713}" presName="circ5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0952780D-AB8D-4C4B-9F72-098E1251966B}" type="pres">
      <dgm:prSet presAssocID="{AB48662B-DBC3-45BE-9B47-E23622429069}" presName="circ6" presStyleLbl="vennNode1" presStyleIdx="5" presStyleCnt="6"/>
      <dgm:spPr/>
    </dgm:pt>
    <dgm:pt modelId="{49431984-5E78-40B6-935B-F6DB43EC6764}" type="pres">
      <dgm:prSet presAssocID="{AB48662B-DBC3-45BE-9B47-E23622429069}" presName="circ6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5D13CA2F-0C3F-482A-8620-A305754CCDC6}" type="presOf" srcId="{53393F0A-160A-4DC9-BE9A-2A70D8EA4C08}" destId="{A5FC6A8A-E827-433E-BE2B-C1E0C5588411}" srcOrd="0" destOrd="0" presId="urn:microsoft.com/office/officeart/2005/8/layout/venn1"/>
    <dgm:cxn modelId="{9B3BB749-1618-4A20-B727-7EE9CC5FD52A}" type="presOf" srcId="{AB48662B-DBC3-45BE-9B47-E23622429069}" destId="{49431984-5E78-40B6-935B-F6DB43EC6764}" srcOrd="0" destOrd="0" presId="urn:microsoft.com/office/officeart/2005/8/layout/venn1"/>
    <dgm:cxn modelId="{C2756734-834A-49DA-86AC-0436E047EDB4}" type="presOf" srcId="{57A080FB-B8E9-4B8C-95AF-1426AA12F713}" destId="{DB53C56B-27F5-41FE-A4AD-C4DD97CBF7E2}" srcOrd="0" destOrd="0" presId="urn:microsoft.com/office/officeart/2005/8/layout/venn1"/>
    <dgm:cxn modelId="{6DB1AB6D-C97E-40D6-ADC3-689A8797F4ED}" srcId="{5071ECA8-4381-4502-A1B1-0B3537A3CA35}" destId="{19ADCC9D-3530-440D-B1F6-66D7242A149C}" srcOrd="3" destOrd="0" parTransId="{5EDABC8A-FC50-482B-89F5-0F6AA3F0889C}" sibTransId="{FDFB8275-A244-4A34-88A9-0E5770ABB9DC}"/>
    <dgm:cxn modelId="{B86070E9-9FA9-4555-8327-00AE627F9769}" type="presOf" srcId="{7616A9B1-2E10-40D3-A35B-25BA2B9E3556}" destId="{8FEFDB4B-19C5-4818-9112-45DB95059EEA}" srcOrd="0" destOrd="0" presId="urn:microsoft.com/office/officeart/2005/8/layout/venn1"/>
    <dgm:cxn modelId="{A8DEE54D-AA26-4106-9102-03105476ADCD}" srcId="{5071ECA8-4381-4502-A1B1-0B3537A3CA35}" destId="{AB48662B-DBC3-45BE-9B47-E23622429069}" srcOrd="5" destOrd="0" parTransId="{605F7C39-06E3-44BF-BF65-6314145D3C31}" sibTransId="{2E7FB8F7-8A8C-4D25-B35F-89B3116AEED2}"/>
    <dgm:cxn modelId="{AC457B20-909C-49A7-BF0E-99758846301C}" srcId="{5071ECA8-4381-4502-A1B1-0B3537A3CA35}" destId="{53393F0A-160A-4DC9-BE9A-2A70D8EA4C08}" srcOrd="1" destOrd="0" parTransId="{36938CD6-98EA-4BF5-A998-4A4394B22B84}" sibTransId="{52FA9B38-6753-46E0-B806-E785D089FA64}"/>
    <dgm:cxn modelId="{9619D684-77EE-49E3-A94B-984AB00A9247}" type="presOf" srcId="{19ADCC9D-3530-440D-B1F6-66D7242A149C}" destId="{6F0F5E3F-F813-4452-86FC-F78760EE5AB4}" srcOrd="0" destOrd="0" presId="urn:microsoft.com/office/officeart/2005/8/layout/venn1"/>
    <dgm:cxn modelId="{AF883F6C-374B-4E23-B960-92B7511D42D2}" srcId="{5071ECA8-4381-4502-A1B1-0B3537A3CA35}" destId="{F111E25D-8D2C-4A26-88AA-B06EFA0EAF44}" srcOrd="0" destOrd="0" parTransId="{DA3F1122-C6DC-4826-8536-290B7061B52F}" sibTransId="{047BCE94-A88D-4EDD-A69F-CC3C26A6666A}"/>
    <dgm:cxn modelId="{1C72AFA7-06C7-4083-A14D-FAE5C8C78230}" srcId="{5071ECA8-4381-4502-A1B1-0B3537A3CA35}" destId="{7616A9B1-2E10-40D3-A35B-25BA2B9E3556}" srcOrd="2" destOrd="0" parTransId="{38F7A57D-CD69-4C77-8E8D-7B6780D7F6BD}" sibTransId="{CEDE364B-118A-488A-9AA1-B1C5CE097F30}"/>
    <dgm:cxn modelId="{5F36D0CE-35FE-414B-9B5B-024D81AF9F4E}" type="presOf" srcId="{5071ECA8-4381-4502-A1B1-0B3537A3CA35}" destId="{1E359D7E-9E63-4E01-AFE7-61905047D9F4}" srcOrd="0" destOrd="0" presId="urn:microsoft.com/office/officeart/2005/8/layout/venn1"/>
    <dgm:cxn modelId="{99C0A411-8CF1-4CD4-A647-511B5F18F7CA}" srcId="{5071ECA8-4381-4502-A1B1-0B3537A3CA35}" destId="{57A080FB-B8E9-4B8C-95AF-1426AA12F713}" srcOrd="4" destOrd="0" parTransId="{2C1FD8B4-4D89-4976-A282-2535192F9439}" sibTransId="{43DDE2DE-D1D6-4AEF-8A94-933BF8E12237}"/>
    <dgm:cxn modelId="{3359C102-D7EF-4680-BAAA-0B0A4543C755}" type="presOf" srcId="{F111E25D-8D2C-4A26-88AA-B06EFA0EAF44}" destId="{14F2210C-059B-47D2-BD7D-42F2A29300C4}" srcOrd="0" destOrd="0" presId="urn:microsoft.com/office/officeart/2005/8/layout/venn1"/>
    <dgm:cxn modelId="{C55F17E5-8579-41B8-B8F8-C1341B45CA61}" type="presParOf" srcId="{1E359D7E-9E63-4E01-AFE7-61905047D9F4}" destId="{8E6538F0-AF00-43B4-8A22-AA522E69DC20}" srcOrd="0" destOrd="0" presId="urn:microsoft.com/office/officeart/2005/8/layout/venn1"/>
    <dgm:cxn modelId="{01AB9CF9-D924-4417-9BD7-39D52762F249}" type="presParOf" srcId="{1E359D7E-9E63-4E01-AFE7-61905047D9F4}" destId="{14F2210C-059B-47D2-BD7D-42F2A29300C4}" srcOrd="1" destOrd="0" presId="urn:microsoft.com/office/officeart/2005/8/layout/venn1"/>
    <dgm:cxn modelId="{35B3163E-7D71-48CF-B6E1-24652B576823}" type="presParOf" srcId="{1E359D7E-9E63-4E01-AFE7-61905047D9F4}" destId="{BC0EDAB8-9307-4B53-A9F5-1E20129A5586}" srcOrd="2" destOrd="0" presId="urn:microsoft.com/office/officeart/2005/8/layout/venn1"/>
    <dgm:cxn modelId="{18DD31C1-4CC9-425A-9859-324E3A8EDEF5}" type="presParOf" srcId="{1E359D7E-9E63-4E01-AFE7-61905047D9F4}" destId="{A5FC6A8A-E827-433E-BE2B-C1E0C5588411}" srcOrd="3" destOrd="0" presId="urn:microsoft.com/office/officeart/2005/8/layout/venn1"/>
    <dgm:cxn modelId="{49E4C7BD-82A7-4251-A0F7-CC72405E95D3}" type="presParOf" srcId="{1E359D7E-9E63-4E01-AFE7-61905047D9F4}" destId="{1DE6138C-D2F4-4446-9C66-2F418C36655B}" srcOrd="4" destOrd="0" presId="urn:microsoft.com/office/officeart/2005/8/layout/venn1"/>
    <dgm:cxn modelId="{F5BA8F11-6F91-4F81-9AD3-A269964807E1}" type="presParOf" srcId="{1E359D7E-9E63-4E01-AFE7-61905047D9F4}" destId="{8FEFDB4B-19C5-4818-9112-45DB95059EEA}" srcOrd="5" destOrd="0" presId="urn:microsoft.com/office/officeart/2005/8/layout/venn1"/>
    <dgm:cxn modelId="{F048FE49-B600-4EF8-92F2-7C4105B0674A}" type="presParOf" srcId="{1E359D7E-9E63-4E01-AFE7-61905047D9F4}" destId="{72C73EA3-B878-4057-9FDF-9148C463E032}" srcOrd="6" destOrd="0" presId="urn:microsoft.com/office/officeart/2005/8/layout/venn1"/>
    <dgm:cxn modelId="{7FF56F2E-3029-4C52-B96F-D14EE21ECEF6}" type="presParOf" srcId="{1E359D7E-9E63-4E01-AFE7-61905047D9F4}" destId="{6F0F5E3F-F813-4452-86FC-F78760EE5AB4}" srcOrd="7" destOrd="0" presId="urn:microsoft.com/office/officeart/2005/8/layout/venn1"/>
    <dgm:cxn modelId="{6AF121FB-230F-499D-9135-95BC98BA5BC1}" type="presParOf" srcId="{1E359D7E-9E63-4E01-AFE7-61905047D9F4}" destId="{5CEF991E-8F99-4A0F-A2D6-BBCFA4527E0B}" srcOrd="8" destOrd="0" presId="urn:microsoft.com/office/officeart/2005/8/layout/venn1"/>
    <dgm:cxn modelId="{42A74FCA-2E58-4F78-9FB9-725314C2F1A9}" type="presParOf" srcId="{1E359D7E-9E63-4E01-AFE7-61905047D9F4}" destId="{DB53C56B-27F5-41FE-A4AD-C4DD97CBF7E2}" srcOrd="9" destOrd="0" presId="urn:microsoft.com/office/officeart/2005/8/layout/venn1"/>
    <dgm:cxn modelId="{A0B74ECC-E7FB-40AE-A0C4-401308A20487}" type="presParOf" srcId="{1E359D7E-9E63-4E01-AFE7-61905047D9F4}" destId="{0952780D-AB8D-4C4B-9F72-098E1251966B}" srcOrd="10" destOrd="0" presId="urn:microsoft.com/office/officeart/2005/8/layout/venn1"/>
    <dgm:cxn modelId="{75ECA66B-E4D6-41E8-9D4A-70D6B3705C60}" type="presParOf" srcId="{1E359D7E-9E63-4E01-AFE7-61905047D9F4}" destId="{49431984-5E78-40B6-935B-F6DB43EC6764}" srcOrd="11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A38F7D2-953F-4248-B0F0-BA5BB2475A9B}" type="doc">
      <dgm:prSet loTypeId="urn:microsoft.com/office/officeart/2005/8/layout/vList2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zh-CN" altLang="en-US"/>
        </a:p>
      </dgm:t>
    </dgm:pt>
    <dgm:pt modelId="{13BF5AC1-F4DD-44D6-8E91-747E6BA92CF2}">
      <dgm:prSet/>
      <dgm:spPr/>
      <dgm:t>
        <a:bodyPr/>
        <a:lstStyle/>
        <a:p>
          <a:pPr rtl="0"/>
          <a:r>
            <a:rPr lang="en-US" altLang="zh-CN" dirty="0" smtClean="0"/>
            <a:t>     </a:t>
          </a:r>
          <a:r>
            <a:rPr lang="zh-CN" b="1" dirty="0" smtClean="0">
              <a:solidFill>
                <a:schemeClr val="accent5"/>
              </a:solidFill>
            </a:rPr>
            <a:t>成功的教育会</a:t>
          </a:r>
          <a:r>
            <a:rPr lang="zh-CN" b="1" dirty="0" smtClean="0">
              <a:solidFill>
                <a:srgbClr val="FF0000"/>
              </a:solidFill>
            </a:rPr>
            <a:t>高瞻远瞩、成就未来</a:t>
          </a:r>
          <a:r>
            <a:rPr lang="zh-CN" b="1" dirty="0" smtClean="0">
              <a:solidFill>
                <a:schemeClr val="accent5"/>
              </a:solidFill>
            </a:rPr>
            <a:t>，而不是急功近利、拔苗助长</a:t>
          </a:r>
          <a:r>
            <a:rPr lang="zh-CN" dirty="0" smtClean="0"/>
            <a:t>。</a:t>
          </a:r>
          <a:endParaRPr lang="zh-CN" dirty="0"/>
        </a:p>
      </dgm:t>
    </dgm:pt>
    <dgm:pt modelId="{3F94127B-BBE0-4485-A378-C3290A795663}" type="parTrans" cxnId="{E1059FA4-10EB-4B91-A6A2-73D720CB7EE8}">
      <dgm:prSet/>
      <dgm:spPr/>
      <dgm:t>
        <a:bodyPr/>
        <a:lstStyle/>
        <a:p>
          <a:endParaRPr lang="zh-CN" altLang="en-US"/>
        </a:p>
      </dgm:t>
    </dgm:pt>
    <dgm:pt modelId="{601B7B26-E8A8-4360-B166-AD799C389A7D}" type="sibTrans" cxnId="{E1059FA4-10EB-4B91-A6A2-73D720CB7EE8}">
      <dgm:prSet/>
      <dgm:spPr/>
      <dgm:t>
        <a:bodyPr/>
        <a:lstStyle/>
        <a:p>
          <a:endParaRPr lang="zh-CN" altLang="en-US"/>
        </a:p>
      </dgm:t>
    </dgm:pt>
    <dgm:pt modelId="{8C8B1CD7-01BA-404A-92E8-FA4AB6B72C84}" type="pres">
      <dgm:prSet presAssocID="{2A38F7D2-953F-4248-B0F0-BA5BB2475A9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AB937513-1C97-4D6B-A9FD-5FBAA3685252}" type="pres">
      <dgm:prSet presAssocID="{13BF5AC1-F4DD-44D6-8E91-747E6BA92CF2}" presName="parentText" presStyleLbl="node1" presStyleIdx="0" presStyleCnt="1" custScaleY="113622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1C8C6A66-FABE-4398-B214-D3DE3601BADC}" type="presOf" srcId="{2A38F7D2-953F-4248-B0F0-BA5BB2475A9B}" destId="{8C8B1CD7-01BA-404A-92E8-FA4AB6B72C84}" srcOrd="0" destOrd="0" presId="urn:microsoft.com/office/officeart/2005/8/layout/vList2"/>
    <dgm:cxn modelId="{C2064BF6-45CB-4185-BCAC-C52588420A5C}" type="presOf" srcId="{13BF5AC1-F4DD-44D6-8E91-747E6BA92CF2}" destId="{AB937513-1C97-4D6B-A9FD-5FBAA3685252}" srcOrd="0" destOrd="0" presId="urn:microsoft.com/office/officeart/2005/8/layout/vList2"/>
    <dgm:cxn modelId="{E1059FA4-10EB-4B91-A6A2-73D720CB7EE8}" srcId="{2A38F7D2-953F-4248-B0F0-BA5BB2475A9B}" destId="{13BF5AC1-F4DD-44D6-8E91-747E6BA92CF2}" srcOrd="0" destOrd="0" parTransId="{3F94127B-BBE0-4485-A378-C3290A795663}" sibTransId="{601B7B26-E8A8-4360-B166-AD799C389A7D}"/>
    <dgm:cxn modelId="{0C4BBE49-4666-4A5D-A7AF-797AC45468BF}" type="presParOf" srcId="{8C8B1CD7-01BA-404A-92E8-FA4AB6B72C84}" destId="{AB937513-1C97-4D6B-A9FD-5FBAA368525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B874816-8B4D-4ACC-9FA6-D0303CBD7B44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DD62A1B2-3C6F-42B6-A1C9-18A38E36897D}">
      <dgm:prSet custT="1"/>
      <dgm:spPr/>
      <dgm:t>
        <a:bodyPr/>
        <a:lstStyle/>
        <a:p>
          <a:pPr rtl="0"/>
          <a:endParaRPr lang="en-US" sz="1600" dirty="0">
            <a:solidFill>
              <a:srgbClr val="C00000"/>
            </a:solidFill>
          </a:endParaRPr>
        </a:p>
      </dgm:t>
    </dgm:pt>
    <dgm:pt modelId="{0E2CEA2C-4C9A-4920-BEB4-412A9D21D48A}" type="parTrans" cxnId="{9BBBC5D8-6D6C-446B-BB3E-AA0FAE7052FE}">
      <dgm:prSet/>
      <dgm:spPr/>
      <dgm:t>
        <a:bodyPr/>
        <a:lstStyle/>
        <a:p>
          <a:endParaRPr lang="zh-CN" altLang="en-US" sz="1050">
            <a:solidFill>
              <a:srgbClr val="C00000"/>
            </a:solidFill>
          </a:endParaRPr>
        </a:p>
      </dgm:t>
    </dgm:pt>
    <dgm:pt modelId="{1B12E5FB-996C-4431-9A76-F21081BCB2FB}" type="sibTrans" cxnId="{9BBBC5D8-6D6C-446B-BB3E-AA0FAE7052FE}">
      <dgm:prSet/>
      <dgm:spPr/>
      <dgm:t>
        <a:bodyPr/>
        <a:lstStyle/>
        <a:p>
          <a:endParaRPr lang="zh-CN" altLang="en-US" sz="1050">
            <a:solidFill>
              <a:srgbClr val="C00000"/>
            </a:solidFill>
          </a:endParaRPr>
        </a:p>
      </dgm:t>
    </dgm:pt>
    <dgm:pt modelId="{3BD5B153-1E4A-4E0B-A3E7-52E3AB0839B7}">
      <dgm:prSet custT="1"/>
      <dgm:spPr/>
      <dgm:t>
        <a:bodyPr/>
        <a:lstStyle/>
        <a:p>
          <a:pPr rtl="0"/>
          <a:endParaRPr lang="en-US" sz="1600" dirty="0">
            <a:solidFill>
              <a:srgbClr val="C00000"/>
            </a:solidFill>
          </a:endParaRPr>
        </a:p>
      </dgm:t>
    </dgm:pt>
    <dgm:pt modelId="{D0F5E49A-A7EB-40BF-A3AB-831B116F5F36}" type="parTrans" cxnId="{6DFF690A-9AFA-4CE5-BE1A-24E945678B10}">
      <dgm:prSet/>
      <dgm:spPr/>
      <dgm:t>
        <a:bodyPr/>
        <a:lstStyle/>
        <a:p>
          <a:endParaRPr lang="zh-CN" altLang="en-US" sz="1050">
            <a:solidFill>
              <a:srgbClr val="C00000"/>
            </a:solidFill>
          </a:endParaRPr>
        </a:p>
      </dgm:t>
    </dgm:pt>
    <dgm:pt modelId="{571E5EE0-09D3-4DE0-95E1-64739101493F}" type="sibTrans" cxnId="{6DFF690A-9AFA-4CE5-BE1A-24E945678B10}">
      <dgm:prSet/>
      <dgm:spPr/>
      <dgm:t>
        <a:bodyPr/>
        <a:lstStyle/>
        <a:p>
          <a:endParaRPr lang="zh-CN" altLang="en-US" sz="1050">
            <a:solidFill>
              <a:srgbClr val="C00000"/>
            </a:solidFill>
          </a:endParaRPr>
        </a:p>
      </dgm:t>
    </dgm:pt>
    <dgm:pt modelId="{DFBD4BCF-2EEA-4BBB-9843-7F1648477356}">
      <dgm:prSet custT="1"/>
      <dgm:spPr/>
      <dgm:t>
        <a:bodyPr/>
        <a:lstStyle/>
        <a:p>
          <a:pPr rtl="0"/>
          <a:endParaRPr lang="zh-CN" altLang="en-US" sz="1600" dirty="0">
            <a:solidFill>
              <a:srgbClr val="C00000"/>
            </a:solidFill>
          </a:endParaRPr>
        </a:p>
      </dgm:t>
    </dgm:pt>
    <dgm:pt modelId="{6A68E056-01D8-4917-815F-9A26659F1459}" type="parTrans" cxnId="{651DBB71-E19D-43DE-8F2F-F9E32AFD2909}">
      <dgm:prSet/>
      <dgm:spPr/>
      <dgm:t>
        <a:bodyPr/>
        <a:lstStyle/>
        <a:p>
          <a:endParaRPr lang="zh-CN" altLang="en-US" sz="1050">
            <a:solidFill>
              <a:srgbClr val="C00000"/>
            </a:solidFill>
          </a:endParaRPr>
        </a:p>
      </dgm:t>
    </dgm:pt>
    <dgm:pt modelId="{A7827DEE-C51B-482F-996E-D48B0ECFB869}" type="sibTrans" cxnId="{651DBB71-E19D-43DE-8F2F-F9E32AFD2909}">
      <dgm:prSet/>
      <dgm:spPr/>
      <dgm:t>
        <a:bodyPr/>
        <a:lstStyle/>
        <a:p>
          <a:endParaRPr lang="zh-CN" altLang="en-US" sz="1050">
            <a:solidFill>
              <a:srgbClr val="C00000"/>
            </a:solidFill>
          </a:endParaRPr>
        </a:p>
      </dgm:t>
    </dgm:pt>
    <dgm:pt modelId="{F6C5E662-AEEE-4347-816D-E68BAB4C1924}">
      <dgm:prSet custT="1"/>
      <dgm:spPr/>
      <dgm:t>
        <a:bodyPr/>
        <a:lstStyle/>
        <a:p>
          <a:pPr marL="0" marR="0" indent="0" algn="l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zh-CN" altLang="en-US" sz="3200" dirty="0" smtClean="0">
              <a:solidFill>
                <a:srgbClr val="C00000"/>
              </a:solidFill>
            </a:rPr>
            <a:t>  学校要有学校样（立校之本）</a:t>
          </a:r>
          <a:endParaRPr lang="zh-CN" altLang="en-US" sz="3200" dirty="0">
            <a:solidFill>
              <a:srgbClr val="C00000"/>
            </a:solidFill>
          </a:endParaRPr>
        </a:p>
      </dgm:t>
    </dgm:pt>
    <dgm:pt modelId="{9DBD6D9B-57B1-4137-9622-3FC083155FBB}" type="parTrans" cxnId="{2ACF3DA6-2C36-476A-9E9E-59E205F0CB84}">
      <dgm:prSet/>
      <dgm:spPr/>
      <dgm:t>
        <a:bodyPr/>
        <a:lstStyle/>
        <a:p>
          <a:endParaRPr lang="zh-CN" altLang="en-US" sz="1050">
            <a:solidFill>
              <a:srgbClr val="C00000"/>
            </a:solidFill>
          </a:endParaRPr>
        </a:p>
      </dgm:t>
    </dgm:pt>
    <dgm:pt modelId="{C52A7888-E318-4898-A0DA-F16C575D6490}" type="sibTrans" cxnId="{2ACF3DA6-2C36-476A-9E9E-59E205F0CB84}">
      <dgm:prSet/>
      <dgm:spPr/>
      <dgm:t>
        <a:bodyPr/>
        <a:lstStyle/>
        <a:p>
          <a:endParaRPr lang="zh-CN" altLang="en-US" sz="1050">
            <a:solidFill>
              <a:srgbClr val="C00000"/>
            </a:solidFill>
          </a:endParaRPr>
        </a:p>
      </dgm:t>
    </dgm:pt>
    <dgm:pt modelId="{6B41ACC9-BCFC-4B28-92EA-D0220F70BDD5}">
      <dgm:prSet custT="1"/>
      <dgm:spPr/>
      <dgm:t>
        <a:bodyPr/>
        <a:lstStyle/>
        <a:p>
          <a:pPr marL="0" marR="0" indent="0" algn="l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zh-CN" altLang="en-US" sz="3200" dirty="0" smtClean="0">
              <a:solidFill>
                <a:srgbClr val="C00000"/>
              </a:solidFill>
            </a:rPr>
            <a:t>  一所学校一个样（立校所依）</a:t>
          </a:r>
          <a:endParaRPr lang="zh-CN" altLang="en-US" sz="3200" dirty="0">
            <a:solidFill>
              <a:srgbClr val="C00000"/>
            </a:solidFill>
          </a:endParaRPr>
        </a:p>
      </dgm:t>
    </dgm:pt>
    <dgm:pt modelId="{9B37C89F-81C8-4552-8421-780732588B07}" type="parTrans" cxnId="{008FC9A5-785E-495A-8589-C4EB103A5944}">
      <dgm:prSet/>
      <dgm:spPr/>
      <dgm:t>
        <a:bodyPr/>
        <a:lstStyle/>
        <a:p>
          <a:endParaRPr lang="zh-CN" altLang="en-US" sz="1050">
            <a:solidFill>
              <a:srgbClr val="C00000"/>
            </a:solidFill>
          </a:endParaRPr>
        </a:p>
      </dgm:t>
    </dgm:pt>
    <dgm:pt modelId="{E102ED03-2974-4367-8402-E0F6BEC71AFD}" type="sibTrans" cxnId="{008FC9A5-785E-495A-8589-C4EB103A5944}">
      <dgm:prSet/>
      <dgm:spPr/>
      <dgm:t>
        <a:bodyPr/>
        <a:lstStyle/>
        <a:p>
          <a:endParaRPr lang="zh-CN" altLang="en-US" sz="1050">
            <a:solidFill>
              <a:srgbClr val="C00000"/>
            </a:solidFill>
          </a:endParaRPr>
        </a:p>
      </dgm:t>
    </dgm:pt>
    <dgm:pt modelId="{E20CB684-9ED6-49E7-B984-D2877413B210}">
      <dgm:prSet custT="1"/>
      <dgm:spPr/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zh-CN" altLang="en-US" sz="3200" dirty="0" smtClean="0">
              <a:solidFill>
                <a:srgbClr val="C00000"/>
              </a:solidFill>
            </a:rPr>
            <a:t>  校校都有自己样（学校多样性）</a:t>
          </a:r>
          <a:endParaRPr lang="zh-CN" altLang="en-US" sz="3200" dirty="0">
            <a:solidFill>
              <a:srgbClr val="C00000"/>
            </a:solidFill>
          </a:endParaRPr>
        </a:p>
      </dgm:t>
    </dgm:pt>
    <dgm:pt modelId="{84493436-3E53-47D6-AEE5-A6D113850B55}" type="parTrans" cxnId="{B792935A-8A74-40B0-88B0-336E1C5747A9}">
      <dgm:prSet/>
      <dgm:spPr/>
      <dgm:t>
        <a:bodyPr/>
        <a:lstStyle/>
        <a:p>
          <a:endParaRPr lang="zh-CN" altLang="en-US" sz="1050">
            <a:solidFill>
              <a:srgbClr val="C00000"/>
            </a:solidFill>
          </a:endParaRPr>
        </a:p>
      </dgm:t>
    </dgm:pt>
    <dgm:pt modelId="{BDBE01E4-7889-412A-9687-AC6DEC243952}" type="sibTrans" cxnId="{B792935A-8A74-40B0-88B0-336E1C5747A9}">
      <dgm:prSet/>
      <dgm:spPr/>
      <dgm:t>
        <a:bodyPr/>
        <a:lstStyle/>
        <a:p>
          <a:endParaRPr lang="zh-CN" altLang="en-US" sz="1050">
            <a:solidFill>
              <a:srgbClr val="C00000"/>
            </a:solidFill>
          </a:endParaRPr>
        </a:p>
      </dgm:t>
    </dgm:pt>
    <dgm:pt modelId="{9550AE03-6F7F-48AD-AF11-B2FAA660027C}" type="pres">
      <dgm:prSet presAssocID="{AB874816-8B4D-4ACC-9FA6-D0303CBD7B44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4C1A3BC1-121D-4F61-AA3B-B0C1F7C1D696}" type="pres">
      <dgm:prSet presAssocID="{DD62A1B2-3C6F-42B6-A1C9-18A38E36897D}" presName="composite" presStyleCnt="0"/>
      <dgm:spPr/>
    </dgm:pt>
    <dgm:pt modelId="{6E9C2F72-2222-4436-805F-DB15B320A1A7}" type="pres">
      <dgm:prSet presAssocID="{DD62A1B2-3C6F-42B6-A1C9-18A38E36897D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3369EC24-7F54-425D-8666-BACE0C5BAB51}" type="pres">
      <dgm:prSet presAssocID="{DD62A1B2-3C6F-42B6-A1C9-18A38E36897D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980A6D85-2CE8-4C2F-8C0B-FECA2A7AA254}" type="pres">
      <dgm:prSet presAssocID="{1B12E5FB-996C-4431-9A76-F21081BCB2FB}" presName="sp" presStyleCnt="0"/>
      <dgm:spPr/>
    </dgm:pt>
    <dgm:pt modelId="{DF1CE5AF-336B-4645-8980-5286D183573C}" type="pres">
      <dgm:prSet presAssocID="{3BD5B153-1E4A-4E0B-A3E7-52E3AB0839B7}" presName="composite" presStyleCnt="0"/>
      <dgm:spPr/>
    </dgm:pt>
    <dgm:pt modelId="{FF79EB2B-6C1B-40BE-B0DA-2ED145E0C493}" type="pres">
      <dgm:prSet presAssocID="{3BD5B153-1E4A-4E0B-A3E7-52E3AB0839B7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3D6C957B-6F7F-47C2-8F0C-FF1C0612EACD}" type="pres">
      <dgm:prSet presAssocID="{3BD5B153-1E4A-4E0B-A3E7-52E3AB0839B7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0D7693F7-7445-4050-8E0C-00FD7189393B}" type="pres">
      <dgm:prSet presAssocID="{571E5EE0-09D3-4DE0-95E1-64739101493F}" presName="sp" presStyleCnt="0"/>
      <dgm:spPr/>
    </dgm:pt>
    <dgm:pt modelId="{26D6F121-BF09-4BF7-AAAA-AD92EC76F95A}" type="pres">
      <dgm:prSet presAssocID="{DFBD4BCF-2EEA-4BBB-9843-7F1648477356}" presName="composite" presStyleCnt="0"/>
      <dgm:spPr/>
    </dgm:pt>
    <dgm:pt modelId="{497F0B0C-906F-4B09-8E26-1A4017651152}" type="pres">
      <dgm:prSet presAssocID="{DFBD4BCF-2EEA-4BBB-9843-7F1648477356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E3CA7892-91A7-4206-81B7-5B34427F6BCA}" type="pres">
      <dgm:prSet presAssocID="{DFBD4BCF-2EEA-4BBB-9843-7F1648477356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4CB5D407-A041-41FA-B950-7C2EB0B455EF}" type="presOf" srcId="{DD62A1B2-3C6F-42B6-A1C9-18A38E36897D}" destId="{6E9C2F72-2222-4436-805F-DB15B320A1A7}" srcOrd="0" destOrd="0" presId="urn:microsoft.com/office/officeart/2005/8/layout/chevron2"/>
    <dgm:cxn modelId="{B792935A-8A74-40B0-88B0-336E1C5747A9}" srcId="{DFBD4BCF-2EEA-4BBB-9843-7F1648477356}" destId="{E20CB684-9ED6-49E7-B984-D2877413B210}" srcOrd="0" destOrd="0" parTransId="{84493436-3E53-47D6-AEE5-A6D113850B55}" sibTransId="{BDBE01E4-7889-412A-9687-AC6DEC243952}"/>
    <dgm:cxn modelId="{9BBBC5D8-6D6C-446B-BB3E-AA0FAE7052FE}" srcId="{AB874816-8B4D-4ACC-9FA6-D0303CBD7B44}" destId="{DD62A1B2-3C6F-42B6-A1C9-18A38E36897D}" srcOrd="0" destOrd="0" parTransId="{0E2CEA2C-4C9A-4920-BEB4-412A9D21D48A}" sibTransId="{1B12E5FB-996C-4431-9A76-F21081BCB2FB}"/>
    <dgm:cxn modelId="{651DBB71-E19D-43DE-8F2F-F9E32AFD2909}" srcId="{AB874816-8B4D-4ACC-9FA6-D0303CBD7B44}" destId="{DFBD4BCF-2EEA-4BBB-9843-7F1648477356}" srcOrd="2" destOrd="0" parTransId="{6A68E056-01D8-4917-815F-9A26659F1459}" sibTransId="{A7827DEE-C51B-482F-996E-D48B0ECFB869}"/>
    <dgm:cxn modelId="{E49ECF85-D9DF-4228-AD84-4FC54DD2BAB4}" type="presOf" srcId="{DFBD4BCF-2EEA-4BBB-9843-7F1648477356}" destId="{497F0B0C-906F-4B09-8E26-1A4017651152}" srcOrd="0" destOrd="0" presId="urn:microsoft.com/office/officeart/2005/8/layout/chevron2"/>
    <dgm:cxn modelId="{008FC9A5-785E-495A-8589-C4EB103A5944}" srcId="{3BD5B153-1E4A-4E0B-A3E7-52E3AB0839B7}" destId="{6B41ACC9-BCFC-4B28-92EA-D0220F70BDD5}" srcOrd="0" destOrd="0" parTransId="{9B37C89F-81C8-4552-8421-780732588B07}" sibTransId="{E102ED03-2974-4367-8402-E0F6BEC71AFD}"/>
    <dgm:cxn modelId="{654C96DB-7A93-42C1-ACCB-C7DA7B95E379}" type="presOf" srcId="{E20CB684-9ED6-49E7-B984-D2877413B210}" destId="{E3CA7892-91A7-4206-81B7-5B34427F6BCA}" srcOrd="0" destOrd="0" presId="urn:microsoft.com/office/officeart/2005/8/layout/chevron2"/>
    <dgm:cxn modelId="{2ACF3DA6-2C36-476A-9E9E-59E205F0CB84}" srcId="{DD62A1B2-3C6F-42B6-A1C9-18A38E36897D}" destId="{F6C5E662-AEEE-4347-816D-E68BAB4C1924}" srcOrd="0" destOrd="0" parTransId="{9DBD6D9B-57B1-4137-9622-3FC083155FBB}" sibTransId="{C52A7888-E318-4898-A0DA-F16C575D6490}"/>
    <dgm:cxn modelId="{03614E5B-2F47-4451-BE10-86ED29E7914E}" type="presOf" srcId="{6B41ACC9-BCFC-4B28-92EA-D0220F70BDD5}" destId="{3D6C957B-6F7F-47C2-8F0C-FF1C0612EACD}" srcOrd="0" destOrd="0" presId="urn:microsoft.com/office/officeart/2005/8/layout/chevron2"/>
    <dgm:cxn modelId="{66BE56C0-83EA-49C6-A22E-23358486CB37}" type="presOf" srcId="{3BD5B153-1E4A-4E0B-A3E7-52E3AB0839B7}" destId="{FF79EB2B-6C1B-40BE-B0DA-2ED145E0C493}" srcOrd="0" destOrd="0" presId="urn:microsoft.com/office/officeart/2005/8/layout/chevron2"/>
    <dgm:cxn modelId="{6DFF690A-9AFA-4CE5-BE1A-24E945678B10}" srcId="{AB874816-8B4D-4ACC-9FA6-D0303CBD7B44}" destId="{3BD5B153-1E4A-4E0B-A3E7-52E3AB0839B7}" srcOrd="1" destOrd="0" parTransId="{D0F5E49A-A7EB-40BF-A3AB-831B116F5F36}" sibTransId="{571E5EE0-09D3-4DE0-95E1-64739101493F}"/>
    <dgm:cxn modelId="{8E80759D-2F16-46E3-994E-04EB8102669A}" type="presOf" srcId="{F6C5E662-AEEE-4347-816D-E68BAB4C1924}" destId="{3369EC24-7F54-425D-8666-BACE0C5BAB51}" srcOrd="0" destOrd="0" presId="urn:microsoft.com/office/officeart/2005/8/layout/chevron2"/>
    <dgm:cxn modelId="{C5380393-9F61-4126-8762-09B4C9DD49E8}" type="presOf" srcId="{AB874816-8B4D-4ACC-9FA6-D0303CBD7B44}" destId="{9550AE03-6F7F-48AD-AF11-B2FAA660027C}" srcOrd="0" destOrd="0" presId="urn:microsoft.com/office/officeart/2005/8/layout/chevron2"/>
    <dgm:cxn modelId="{E3707B0D-AACA-455C-AEB2-63DC359C5701}" type="presParOf" srcId="{9550AE03-6F7F-48AD-AF11-B2FAA660027C}" destId="{4C1A3BC1-121D-4F61-AA3B-B0C1F7C1D696}" srcOrd="0" destOrd="0" presId="urn:microsoft.com/office/officeart/2005/8/layout/chevron2"/>
    <dgm:cxn modelId="{F5F17F46-9238-400B-B440-C518E9848DF2}" type="presParOf" srcId="{4C1A3BC1-121D-4F61-AA3B-B0C1F7C1D696}" destId="{6E9C2F72-2222-4436-805F-DB15B320A1A7}" srcOrd="0" destOrd="0" presId="urn:microsoft.com/office/officeart/2005/8/layout/chevron2"/>
    <dgm:cxn modelId="{599F0590-22A1-4F4B-8C03-CC1CF6D1F287}" type="presParOf" srcId="{4C1A3BC1-121D-4F61-AA3B-B0C1F7C1D696}" destId="{3369EC24-7F54-425D-8666-BACE0C5BAB51}" srcOrd="1" destOrd="0" presId="urn:microsoft.com/office/officeart/2005/8/layout/chevron2"/>
    <dgm:cxn modelId="{AB4E0284-FB60-416F-98BB-144957D825F1}" type="presParOf" srcId="{9550AE03-6F7F-48AD-AF11-B2FAA660027C}" destId="{980A6D85-2CE8-4C2F-8C0B-FECA2A7AA254}" srcOrd="1" destOrd="0" presId="urn:microsoft.com/office/officeart/2005/8/layout/chevron2"/>
    <dgm:cxn modelId="{6BAC8C34-59FD-4502-80C2-4142880D37D9}" type="presParOf" srcId="{9550AE03-6F7F-48AD-AF11-B2FAA660027C}" destId="{DF1CE5AF-336B-4645-8980-5286D183573C}" srcOrd="2" destOrd="0" presId="urn:microsoft.com/office/officeart/2005/8/layout/chevron2"/>
    <dgm:cxn modelId="{6314CA6D-D478-4D80-8EAB-905923F74F76}" type="presParOf" srcId="{DF1CE5AF-336B-4645-8980-5286D183573C}" destId="{FF79EB2B-6C1B-40BE-B0DA-2ED145E0C493}" srcOrd="0" destOrd="0" presId="urn:microsoft.com/office/officeart/2005/8/layout/chevron2"/>
    <dgm:cxn modelId="{66B1FDE4-07E2-4AD5-912D-566EB66027D8}" type="presParOf" srcId="{DF1CE5AF-336B-4645-8980-5286D183573C}" destId="{3D6C957B-6F7F-47C2-8F0C-FF1C0612EACD}" srcOrd="1" destOrd="0" presId="urn:microsoft.com/office/officeart/2005/8/layout/chevron2"/>
    <dgm:cxn modelId="{A14E640E-C069-49B9-9FD3-3F47476A006A}" type="presParOf" srcId="{9550AE03-6F7F-48AD-AF11-B2FAA660027C}" destId="{0D7693F7-7445-4050-8E0C-00FD7189393B}" srcOrd="3" destOrd="0" presId="urn:microsoft.com/office/officeart/2005/8/layout/chevron2"/>
    <dgm:cxn modelId="{6FF6AA86-78CB-4828-B1E4-66131D2A636F}" type="presParOf" srcId="{9550AE03-6F7F-48AD-AF11-B2FAA660027C}" destId="{26D6F121-BF09-4BF7-AAAA-AD92EC76F95A}" srcOrd="4" destOrd="0" presId="urn:microsoft.com/office/officeart/2005/8/layout/chevron2"/>
    <dgm:cxn modelId="{367A3E5E-926A-45A8-8618-B0D6B15A8278}" type="presParOf" srcId="{26D6F121-BF09-4BF7-AAAA-AD92EC76F95A}" destId="{497F0B0C-906F-4B09-8E26-1A4017651152}" srcOrd="0" destOrd="0" presId="urn:microsoft.com/office/officeart/2005/8/layout/chevron2"/>
    <dgm:cxn modelId="{08209FFB-9B41-46B8-A509-4A6774ACC6F6}" type="presParOf" srcId="{26D6F121-BF09-4BF7-AAAA-AD92EC76F95A}" destId="{E3CA7892-91A7-4206-81B7-5B34427F6BCA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38149F7-5582-4D83-B36C-9A5FDD64C1DB}" type="doc">
      <dgm:prSet loTypeId="urn:microsoft.com/office/officeart/2005/8/layout/hProcess11" loCatId="process" qsTypeId="urn:microsoft.com/office/officeart/2005/8/quickstyle/simple1" qsCatId="simple" csTypeId="urn:microsoft.com/office/officeart/2005/8/colors/accent2_4" csCatId="accent2" phldr="1"/>
      <dgm:spPr/>
      <dgm:t>
        <a:bodyPr/>
        <a:lstStyle/>
        <a:p>
          <a:endParaRPr lang="zh-CN" altLang="en-US"/>
        </a:p>
      </dgm:t>
    </dgm:pt>
    <dgm:pt modelId="{1D3DF3A7-9E07-475E-B9C7-D286E2258580}">
      <dgm:prSet/>
      <dgm:spPr/>
      <dgm:t>
        <a:bodyPr/>
        <a:lstStyle/>
        <a:p>
          <a:pPr rtl="0"/>
          <a:r>
            <a:rPr lang="en-US" dirty="0" smtClean="0"/>
            <a:t>1. </a:t>
          </a:r>
          <a:r>
            <a:rPr lang="en-US" dirty="0" err="1" smtClean="0"/>
            <a:t>我是谁</a:t>
          </a:r>
          <a:r>
            <a:rPr lang="en-US" dirty="0" smtClean="0"/>
            <a:t>？</a:t>
          </a:r>
          <a:endParaRPr lang="en-US" dirty="0"/>
        </a:p>
      </dgm:t>
    </dgm:pt>
    <dgm:pt modelId="{44AFD950-9460-4C39-A86C-C82B702FC8D6}" type="parTrans" cxnId="{6AAAD5A1-8EA6-48D1-A168-659F1364D37C}">
      <dgm:prSet/>
      <dgm:spPr/>
      <dgm:t>
        <a:bodyPr/>
        <a:lstStyle/>
        <a:p>
          <a:endParaRPr lang="zh-CN" altLang="en-US"/>
        </a:p>
      </dgm:t>
    </dgm:pt>
    <dgm:pt modelId="{7D87EA5E-C1C3-49B1-8031-A043D55FD7F2}" type="sibTrans" cxnId="{6AAAD5A1-8EA6-48D1-A168-659F1364D37C}">
      <dgm:prSet/>
      <dgm:spPr/>
      <dgm:t>
        <a:bodyPr/>
        <a:lstStyle/>
        <a:p>
          <a:endParaRPr lang="zh-CN" altLang="en-US"/>
        </a:p>
      </dgm:t>
    </dgm:pt>
    <dgm:pt modelId="{D0D5A888-2C23-4B60-B2E3-7E235B2F4F34}">
      <dgm:prSet/>
      <dgm:spPr/>
      <dgm:t>
        <a:bodyPr/>
        <a:lstStyle/>
        <a:p>
          <a:pPr rtl="0"/>
          <a:r>
            <a:rPr lang="en-US" dirty="0" smtClean="0"/>
            <a:t>2. </a:t>
          </a:r>
          <a:r>
            <a:rPr lang="en-US" dirty="0" err="1" smtClean="0"/>
            <a:t>我现在哪里</a:t>
          </a:r>
          <a:r>
            <a:rPr lang="en-US" dirty="0" smtClean="0"/>
            <a:t>？ </a:t>
          </a:r>
          <a:endParaRPr lang="zh-CN" dirty="0"/>
        </a:p>
      </dgm:t>
    </dgm:pt>
    <dgm:pt modelId="{E1F72828-C355-46ED-9F95-D474FAC7BB1C}" type="parTrans" cxnId="{E00297C7-2961-417A-9153-F6450811DEFA}">
      <dgm:prSet/>
      <dgm:spPr/>
      <dgm:t>
        <a:bodyPr/>
        <a:lstStyle/>
        <a:p>
          <a:endParaRPr lang="zh-CN" altLang="en-US"/>
        </a:p>
      </dgm:t>
    </dgm:pt>
    <dgm:pt modelId="{3F7353B7-F86E-445F-8B6A-395391B73E92}" type="sibTrans" cxnId="{E00297C7-2961-417A-9153-F6450811DEFA}">
      <dgm:prSet/>
      <dgm:spPr/>
      <dgm:t>
        <a:bodyPr/>
        <a:lstStyle/>
        <a:p>
          <a:endParaRPr lang="zh-CN" altLang="en-US"/>
        </a:p>
      </dgm:t>
    </dgm:pt>
    <dgm:pt modelId="{152E97E9-6C74-4F8D-9219-68CD5694FECE}">
      <dgm:prSet/>
      <dgm:spPr/>
      <dgm:t>
        <a:bodyPr/>
        <a:lstStyle/>
        <a:p>
          <a:pPr rtl="0"/>
          <a:r>
            <a:rPr lang="en-US" dirty="0" smtClean="0"/>
            <a:t>3. </a:t>
          </a:r>
          <a:r>
            <a:rPr lang="en-US" dirty="0" err="1" smtClean="0"/>
            <a:t>我要到哪里去</a:t>
          </a:r>
          <a:r>
            <a:rPr lang="en-US" dirty="0" smtClean="0"/>
            <a:t>？</a:t>
          </a:r>
          <a:endParaRPr lang="zh-CN" dirty="0"/>
        </a:p>
      </dgm:t>
    </dgm:pt>
    <dgm:pt modelId="{0BD931E3-25A8-4EAE-85FB-AC49F24FD969}" type="parTrans" cxnId="{C57D927F-DA45-409F-86A3-6C568CA16F07}">
      <dgm:prSet/>
      <dgm:spPr/>
      <dgm:t>
        <a:bodyPr/>
        <a:lstStyle/>
        <a:p>
          <a:endParaRPr lang="zh-CN" altLang="en-US"/>
        </a:p>
      </dgm:t>
    </dgm:pt>
    <dgm:pt modelId="{75DD9B8F-1BF1-442F-B4E4-49377DAF6520}" type="sibTrans" cxnId="{C57D927F-DA45-409F-86A3-6C568CA16F07}">
      <dgm:prSet/>
      <dgm:spPr/>
      <dgm:t>
        <a:bodyPr/>
        <a:lstStyle/>
        <a:p>
          <a:endParaRPr lang="zh-CN" altLang="en-US"/>
        </a:p>
      </dgm:t>
    </dgm:pt>
    <dgm:pt modelId="{4C4A4E48-46D8-46AB-9CF4-188A2F501CBE}">
      <dgm:prSet/>
      <dgm:spPr/>
      <dgm:t>
        <a:bodyPr/>
        <a:lstStyle/>
        <a:p>
          <a:pPr rtl="0"/>
          <a:r>
            <a:rPr lang="en-US" dirty="0" smtClean="0"/>
            <a:t>4. </a:t>
          </a:r>
          <a:r>
            <a:rPr lang="en-US" dirty="0" err="1" smtClean="0"/>
            <a:t>我怎么去哪里</a:t>
          </a:r>
          <a:r>
            <a:rPr lang="en-US" dirty="0" smtClean="0"/>
            <a:t>？</a:t>
          </a:r>
          <a:endParaRPr lang="zh-CN" dirty="0"/>
        </a:p>
      </dgm:t>
    </dgm:pt>
    <dgm:pt modelId="{DB25CBD3-1715-4376-8ADD-8B1DE416F2EC}" type="parTrans" cxnId="{97226E53-5CE8-42AF-BDA2-973EAF5BFC6B}">
      <dgm:prSet/>
      <dgm:spPr/>
      <dgm:t>
        <a:bodyPr/>
        <a:lstStyle/>
        <a:p>
          <a:endParaRPr lang="zh-CN" altLang="en-US"/>
        </a:p>
      </dgm:t>
    </dgm:pt>
    <dgm:pt modelId="{703E5021-2B9A-420A-A5CB-AA1B2E68A272}" type="sibTrans" cxnId="{97226E53-5CE8-42AF-BDA2-973EAF5BFC6B}">
      <dgm:prSet/>
      <dgm:spPr/>
      <dgm:t>
        <a:bodyPr/>
        <a:lstStyle/>
        <a:p>
          <a:endParaRPr lang="zh-CN" altLang="en-US"/>
        </a:p>
      </dgm:t>
    </dgm:pt>
    <dgm:pt modelId="{2FD52186-069D-4A26-9C31-F042D2567733}">
      <dgm:prSet/>
      <dgm:spPr/>
      <dgm:t>
        <a:bodyPr/>
        <a:lstStyle/>
        <a:p>
          <a:pPr rtl="0"/>
          <a:r>
            <a:rPr lang="en-US" dirty="0" smtClean="0"/>
            <a:t>5. 我</a:t>
          </a:r>
          <a:r>
            <a:rPr lang="zh-CN" altLang="en-US" dirty="0" smtClean="0"/>
            <a:t>能否</a:t>
          </a:r>
          <a:r>
            <a:rPr lang="en-US" dirty="0" err="1" smtClean="0"/>
            <a:t>确定到了那里</a:t>
          </a:r>
          <a:r>
            <a:rPr lang="en-US" dirty="0" smtClean="0"/>
            <a:t>？</a:t>
          </a:r>
          <a:endParaRPr lang="en-US" dirty="0"/>
        </a:p>
      </dgm:t>
    </dgm:pt>
    <dgm:pt modelId="{E6856059-E966-4D07-B0F3-D4D5A8A68C12}" type="parTrans" cxnId="{AEB5B781-E0FE-478D-A0FA-282C61AACDFB}">
      <dgm:prSet/>
      <dgm:spPr/>
      <dgm:t>
        <a:bodyPr/>
        <a:lstStyle/>
        <a:p>
          <a:endParaRPr lang="zh-CN" altLang="en-US"/>
        </a:p>
      </dgm:t>
    </dgm:pt>
    <dgm:pt modelId="{E586267C-3913-4712-8184-235520441105}" type="sibTrans" cxnId="{AEB5B781-E0FE-478D-A0FA-282C61AACDFB}">
      <dgm:prSet/>
      <dgm:spPr/>
      <dgm:t>
        <a:bodyPr/>
        <a:lstStyle/>
        <a:p>
          <a:endParaRPr lang="zh-CN" altLang="en-US"/>
        </a:p>
      </dgm:t>
    </dgm:pt>
    <dgm:pt modelId="{0CED078E-25F1-4C5A-B479-EA1B21F3886E}" type="pres">
      <dgm:prSet presAssocID="{B38149F7-5582-4D83-B36C-9A5FDD64C1D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C2F81328-54DC-4EF5-A295-E7A5A94F39DC}" type="pres">
      <dgm:prSet presAssocID="{B38149F7-5582-4D83-B36C-9A5FDD64C1DB}" presName="arrow" presStyleLbl="bgShp" presStyleIdx="0" presStyleCnt="1"/>
      <dgm:spPr/>
    </dgm:pt>
    <dgm:pt modelId="{1C2F389F-8B96-44BD-8B2D-8D4049F4016D}" type="pres">
      <dgm:prSet presAssocID="{B38149F7-5582-4D83-B36C-9A5FDD64C1DB}" presName="points" presStyleCnt="0"/>
      <dgm:spPr/>
    </dgm:pt>
    <dgm:pt modelId="{EF5BD40A-FD37-4528-B32A-E174A1A13968}" type="pres">
      <dgm:prSet presAssocID="{1D3DF3A7-9E07-475E-B9C7-D286E2258580}" presName="compositeA" presStyleCnt="0"/>
      <dgm:spPr/>
    </dgm:pt>
    <dgm:pt modelId="{5AA8FB66-C6D0-4A2B-B7A4-4A6F4A47CB64}" type="pres">
      <dgm:prSet presAssocID="{1D3DF3A7-9E07-475E-B9C7-D286E2258580}" presName="textA" presStyleLbl="revTx" presStyleIdx="0" presStyleCnt="5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DB4E4861-BE10-445A-AD03-64A2BC0571FE}" type="pres">
      <dgm:prSet presAssocID="{1D3DF3A7-9E07-475E-B9C7-D286E2258580}" presName="circleA" presStyleLbl="node1" presStyleIdx="0" presStyleCnt="5"/>
      <dgm:spPr/>
    </dgm:pt>
    <dgm:pt modelId="{771CF0E6-29EF-4B0C-95DB-DAB47126526F}" type="pres">
      <dgm:prSet presAssocID="{1D3DF3A7-9E07-475E-B9C7-D286E2258580}" presName="spaceA" presStyleCnt="0"/>
      <dgm:spPr/>
    </dgm:pt>
    <dgm:pt modelId="{870E7BD7-1B44-4B78-8BC1-CD6A182D0417}" type="pres">
      <dgm:prSet presAssocID="{7D87EA5E-C1C3-49B1-8031-A043D55FD7F2}" presName="space" presStyleCnt="0"/>
      <dgm:spPr/>
    </dgm:pt>
    <dgm:pt modelId="{7155AF02-67C0-4A72-AA00-BB6122C30084}" type="pres">
      <dgm:prSet presAssocID="{D0D5A888-2C23-4B60-B2E3-7E235B2F4F34}" presName="compositeB" presStyleCnt="0"/>
      <dgm:spPr/>
    </dgm:pt>
    <dgm:pt modelId="{7BB60631-0DE6-4FEB-8F0F-0E2A901DE0A1}" type="pres">
      <dgm:prSet presAssocID="{D0D5A888-2C23-4B60-B2E3-7E235B2F4F34}" presName="textB" presStyleLbl="revTx" presStyleIdx="1" presStyleCnt="5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AD8FD9FC-8443-4BC6-9EED-08A46BBD3AF9}" type="pres">
      <dgm:prSet presAssocID="{D0D5A888-2C23-4B60-B2E3-7E235B2F4F34}" presName="circleB" presStyleLbl="node1" presStyleIdx="1" presStyleCnt="5"/>
      <dgm:spPr/>
    </dgm:pt>
    <dgm:pt modelId="{0A4F4B19-ED88-4EB7-B1F5-FFB90AC8A01F}" type="pres">
      <dgm:prSet presAssocID="{D0D5A888-2C23-4B60-B2E3-7E235B2F4F34}" presName="spaceB" presStyleCnt="0"/>
      <dgm:spPr/>
    </dgm:pt>
    <dgm:pt modelId="{7601A6F8-7298-4D50-8948-E338CCF028B8}" type="pres">
      <dgm:prSet presAssocID="{3F7353B7-F86E-445F-8B6A-395391B73E92}" presName="space" presStyleCnt="0"/>
      <dgm:spPr/>
    </dgm:pt>
    <dgm:pt modelId="{BA8FFA95-293E-43B3-BB4A-628686216EDA}" type="pres">
      <dgm:prSet presAssocID="{152E97E9-6C74-4F8D-9219-68CD5694FECE}" presName="compositeA" presStyleCnt="0"/>
      <dgm:spPr/>
    </dgm:pt>
    <dgm:pt modelId="{7913FF71-8630-4A3E-9143-3B1F1F19DAB5}" type="pres">
      <dgm:prSet presAssocID="{152E97E9-6C74-4F8D-9219-68CD5694FECE}" presName="textA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95F27AF4-D398-46F2-BBD7-90E796020624}" type="pres">
      <dgm:prSet presAssocID="{152E97E9-6C74-4F8D-9219-68CD5694FECE}" presName="circleA" presStyleLbl="node1" presStyleIdx="2" presStyleCnt="5"/>
      <dgm:spPr/>
    </dgm:pt>
    <dgm:pt modelId="{B1424F67-66F7-4DE3-B2E5-71A6848D3EEC}" type="pres">
      <dgm:prSet presAssocID="{152E97E9-6C74-4F8D-9219-68CD5694FECE}" presName="spaceA" presStyleCnt="0"/>
      <dgm:spPr/>
    </dgm:pt>
    <dgm:pt modelId="{03996ED2-D174-4AB3-9D31-1FE00826B938}" type="pres">
      <dgm:prSet presAssocID="{75DD9B8F-1BF1-442F-B4E4-49377DAF6520}" presName="space" presStyleCnt="0"/>
      <dgm:spPr/>
    </dgm:pt>
    <dgm:pt modelId="{ACDAF905-5829-436A-8D6A-B103EFD91807}" type="pres">
      <dgm:prSet presAssocID="{4C4A4E48-46D8-46AB-9CF4-188A2F501CBE}" presName="compositeB" presStyleCnt="0"/>
      <dgm:spPr/>
    </dgm:pt>
    <dgm:pt modelId="{DBA6E5AE-B97F-4393-8C01-CC957AE213FC}" type="pres">
      <dgm:prSet presAssocID="{4C4A4E48-46D8-46AB-9CF4-188A2F501CBE}" presName="textB" presStyleLbl="revTx" presStyleIdx="3" presStyleCnt="5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6334D5B8-CEA7-484A-9B78-1600705083E5}" type="pres">
      <dgm:prSet presAssocID="{4C4A4E48-46D8-46AB-9CF4-188A2F501CBE}" presName="circleB" presStyleLbl="node1" presStyleIdx="3" presStyleCnt="5"/>
      <dgm:spPr/>
    </dgm:pt>
    <dgm:pt modelId="{1AAFCB2E-9617-496E-9EB8-1C5DDEFD5453}" type="pres">
      <dgm:prSet presAssocID="{4C4A4E48-46D8-46AB-9CF4-188A2F501CBE}" presName="spaceB" presStyleCnt="0"/>
      <dgm:spPr/>
    </dgm:pt>
    <dgm:pt modelId="{E3879B3E-368F-43AD-8D06-747C0E1161C0}" type="pres">
      <dgm:prSet presAssocID="{703E5021-2B9A-420A-A5CB-AA1B2E68A272}" presName="space" presStyleCnt="0"/>
      <dgm:spPr/>
    </dgm:pt>
    <dgm:pt modelId="{ACF04480-0EF0-44F1-8DE5-FE8C1D3D93E4}" type="pres">
      <dgm:prSet presAssocID="{2FD52186-069D-4A26-9C31-F042D2567733}" presName="compositeA" presStyleCnt="0"/>
      <dgm:spPr/>
    </dgm:pt>
    <dgm:pt modelId="{324166EC-6882-4D56-899F-7BF1A48962A4}" type="pres">
      <dgm:prSet presAssocID="{2FD52186-069D-4A26-9C31-F042D2567733}" presName="textA" presStyleLbl="revTx" presStyleIdx="4" presStyleCnt="5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ACE640FC-187A-48B9-8374-683FE8096A7E}" type="pres">
      <dgm:prSet presAssocID="{2FD52186-069D-4A26-9C31-F042D2567733}" presName="circleA" presStyleLbl="node1" presStyleIdx="4" presStyleCnt="5"/>
      <dgm:spPr/>
    </dgm:pt>
    <dgm:pt modelId="{FD9EDE1E-423F-43F6-B57A-0831EE092551}" type="pres">
      <dgm:prSet presAssocID="{2FD52186-069D-4A26-9C31-F042D2567733}" presName="spaceA" presStyleCnt="0"/>
      <dgm:spPr/>
    </dgm:pt>
  </dgm:ptLst>
  <dgm:cxnLst>
    <dgm:cxn modelId="{A0B9B1AC-6F4A-488C-AAA1-9418CF50A57A}" type="presOf" srcId="{152E97E9-6C74-4F8D-9219-68CD5694FECE}" destId="{7913FF71-8630-4A3E-9143-3B1F1F19DAB5}" srcOrd="0" destOrd="0" presId="urn:microsoft.com/office/officeart/2005/8/layout/hProcess11"/>
    <dgm:cxn modelId="{AEB5B781-E0FE-478D-A0FA-282C61AACDFB}" srcId="{B38149F7-5582-4D83-B36C-9A5FDD64C1DB}" destId="{2FD52186-069D-4A26-9C31-F042D2567733}" srcOrd="4" destOrd="0" parTransId="{E6856059-E966-4D07-B0F3-D4D5A8A68C12}" sibTransId="{E586267C-3913-4712-8184-235520441105}"/>
    <dgm:cxn modelId="{B1141A30-2728-424A-9E7B-34E48C5999E2}" type="presOf" srcId="{B38149F7-5582-4D83-B36C-9A5FDD64C1DB}" destId="{0CED078E-25F1-4C5A-B479-EA1B21F3886E}" srcOrd="0" destOrd="0" presId="urn:microsoft.com/office/officeart/2005/8/layout/hProcess11"/>
    <dgm:cxn modelId="{7D765439-E7E7-43D2-A79C-6F87E58F758A}" type="presOf" srcId="{4C4A4E48-46D8-46AB-9CF4-188A2F501CBE}" destId="{DBA6E5AE-B97F-4393-8C01-CC957AE213FC}" srcOrd="0" destOrd="0" presId="urn:microsoft.com/office/officeart/2005/8/layout/hProcess11"/>
    <dgm:cxn modelId="{C57D927F-DA45-409F-86A3-6C568CA16F07}" srcId="{B38149F7-5582-4D83-B36C-9A5FDD64C1DB}" destId="{152E97E9-6C74-4F8D-9219-68CD5694FECE}" srcOrd="2" destOrd="0" parTransId="{0BD931E3-25A8-4EAE-85FB-AC49F24FD969}" sibTransId="{75DD9B8F-1BF1-442F-B4E4-49377DAF6520}"/>
    <dgm:cxn modelId="{CEB5160E-EF1C-4888-9E70-8B48DC1D796C}" type="presOf" srcId="{D0D5A888-2C23-4B60-B2E3-7E235B2F4F34}" destId="{7BB60631-0DE6-4FEB-8F0F-0E2A901DE0A1}" srcOrd="0" destOrd="0" presId="urn:microsoft.com/office/officeart/2005/8/layout/hProcess11"/>
    <dgm:cxn modelId="{78314FF6-7192-41DB-BC32-01BD5BC09803}" type="presOf" srcId="{1D3DF3A7-9E07-475E-B9C7-D286E2258580}" destId="{5AA8FB66-C6D0-4A2B-B7A4-4A6F4A47CB64}" srcOrd="0" destOrd="0" presId="urn:microsoft.com/office/officeart/2005/8/layout/hProcess11"/>
    <dgm:cxn modelId="{97226E53-5CE8-42AF-BDA2-973EAF5BFC6B}" srcId="{B38149F7-5582-4D83-B36C-9A5FDD64C1DB}" destId="{4C4A4E48-46D8-46AB-9CF4-188A2F501CBE}" srcOrd="3" destOrd="0" parTransId="{DB25CBD3-1715-4376-8ADD-8B1DE416F2EC}" sibTransId="{703E5021-2B9A-420A-A5CB-AA1B2E68A272}"/>
    <dgm:cxn modelId="{90EE78C9-1836-4730-A566-382805035783}" type="presOf" srcId="{2FD52186-069D-4A26-9C31-F042D2567733}" destId="{324166EC-6882-4D56-899F-7BF1A48962A4}" srcOrd="0" destOrd="0" presId="urn:microsoft.com/office/officeart/2005/8/layout/hProcess11"/>
    <dgm:cxn modelId="{6AAAD5A1-8EA6-48D1-A168-659F1364D37C}" srcId="{B38149F7-5582-4D83-B36C-9A5FDD64C1DB}" destId="{1D3DF3A7-9E07-475E-B9C7-D286E2258580}" srcOrd="0" destOrd="0" parTransId="{44AFD950-9460-4C39-A86C-C82B702FC8D6}" sibTransId="{7D87EA5E-C1C3-49B1-8031-A043D55FD7F2}"/>
    <dgm:cxn modelId="{E00297C7-2961-417A-9153-F6450811DEFA}" srcId="{B38149F7-5582-4D83-B36C-9A5FDD64C1DB}" destId="{D0D5A888-2C23-4B60-B2E3-7E235B2F4F34}" srcOrd="1" destOrd="0" parTransId="{E1F72828-C355-46ED-9F95-D474FAC7BB1C}" sibTransId="{3F7353B7-F86E-445F-8B6A-395391B73E92}"/>
    <dgm:cxn modelId="{2AED24AF-939B-4520-A69A-99C93716E786}" type="presParOf" srcId="{0CED078E-25F1-4C5A-B479-EA1B21F3886E}" destId="{C2F81328-54DC-4EF5-A295-E7A5A94F39DC}" srcOrd="0" destOrd="0" presId="urn:microsoft.com/office/officeart/2005/8/layout/hProcess11"/>
    <dgm:cxn modelId="{C708D84B-84F0-40C4-B8DE-E125413A13EE}" type="presParOf" srcId="{0CED078E-25F1-4C5A-B479-EA1B21F3886E}" destId="{1C2F389F-8B96-44BD-8B2D-8D4049F4016D}" srcOrd="1" destOrd="0" presId="urn:microsoft.com/office/officeart/2005/8/layout/hProcess11"/>
    <dgm:cxn modelId="{60B237F3-7DFF-401D-B6FF-03C73F4368E3}" type="presParOf" srcId="{1C2F389F-8B96-44BD-8B2D-8D4049F4016D}" destId="{EF5BD40A-FD37-4528-B32A-E174A1A13968}" srcOrd="0" destOrd="0" presId="urn:microsoft.com/office/officeart/2005/8/layout/hProcess11"/>
    <dgm:cxn modelId="{39E3FAEA-1538-4A21-84E5-651EA77BF9A6}" type="presParOf" srcId="{EF5BD40A-FD37-4528-B32A-E174A1A13968}" destId="{5AA8FB66-C6D0-4A2B-B7A4-4A6F4A47CB64}" srcOrd="0" destOrd="0" presId="urn:microsoft.com/office/officeart/2005/8/layout/hProcess11"/>
    <dgm:cxn modelId="{CB7A8AA8-B60E-4184-8DD0-2496E9C56947}" type="presParOf" srcId="{EF5BD40A-FD37-4528-B32A-E174A1A13968}" destId="{DB4E4861-BE10-445A-AD03-64A2BC0571FE}" srcOrd="1" destOrd="0" presId="urn:microsoft.com/office/officeart/2005/8/layout/hProcess11"/>
    <dgm:cxn modelId="{B3C06249-308D-43E1-8ECD-BB35B0A87706}" type="presParOf" srcId="{EF5BD40A-FD37-4528-B32A-E174A1A13968}" destId="{771CF0E6-29EF-4B0C-95DB-DAB47126526F}" srcOrd="2" destOrd="0" presId="urn:microsoft.com/office/officeart/2005/8/layout/hProcess11"/>
    <dgm:cxn modelId="{F1817DE0-45B0-450F-8EA7-E9720694E1A9}" type="presParOf" srcId="{1C2F389F-8B96-44BD-8B2D-8D4049F4016D}" destId="{870E7BD7-1B44-4B78-8BC1-CD6A182D0417}" srcOrd="1" destOrd="0" presId="urn:microsoft.com/office/officeart/2005/8/layout/hProcess11"/>
    <dgm:cxn modelId="{A3244CAF-A738-4339-AC2D-6378C2BBEE10}" type="presParOf" srcId="{1C2F389F-8B96-44BD-8B2D-8D4049F4016D}" destId="{7155AF02-67C0-4A72-AA00-BB6122C30084}" srcOrd="2" destOrd="0" presId="urn:microsoft.com/office/officeart/2005/8/layout/hProcess11"/>
    <dgm:cxn modelId="{C4A54EF7-6542-4BCB-9019-3EC8AF44E223}" type="presParOf" srcId="{7155AF02-67C0-4A72-AA00-BB6122C30084}" destId="{7BB60631-0DE6-4FEB-8F0F-0E2A901DE0A1}" srcOrd="0" destOrd="0" presId="urn:microsoft.com/office/officeart/2005/8/layout/hProcess11"/>
    <dgm:cxn modelId="{3D7450E9-CA2D-4535-93A2-EAFBEF8C1444}" type="presParOf" srcId="{7155AF02-67C0-4A72-AA00-BB6122C30084}" destId="{AD8FD9FC-8443-4BC6-9EED-08A46BBD3AF9}" srcOrd="1" destOrd="0" presId="urn:microsoft.com/office/officeart/2005/8/layout/hProcess11"/>
    <dgm:cxn modelId="{3E65AE60-187F-43E4-9424-8986AB4FD99F}" type="presParOf" srcId="{7155AF02-67C0-4A72-AA00-BB6122C30084}" destId="{0A4F4B19-ED88-4EB7-B1F5-FFB90AC8A01F}" srcOrd="2" destOrd="0" presId="urn:microsoft.com/office/officeart/2005/8/layout/hProcess11"/>
    <dgm:cxn modelId="{07FE5265-A7FA-4A69-95FC-F7DCCEA69C6D}" type="presParOf" srcId="{1C2F389F-8B96-44BD-8B2D-8D4049F4016D}" destId="{7601A6F8-7298-4D50-8948-E338CCF028B8}" srcOrd="3" destOrd="0" presId="urn:microsoft.com/office/officeart/2005/8/layout/hProcess11"/>
    <dgm:cxn modelId="{E808EF73-A591-4C9A-8DC7-194C26199B6D}" type="presParOf" srcId="{1C2F389F-8B96-44BD-8B2D-8D4049F4016D}" destId="{BA8FFA95-293E-43B3-BB4A-628686216EDA}" srcOrd="4" destOrd="0" presId="urn:microsoft.com/office/officeart/2005/8/layout/hProcess11"/>
    <dgm:cxn modelId="{0042FECB-10BE-4AD4-A76A-62EDDD8ABFCC}" type="presParOf" srcId="{BA8FFA95-293E-43B3-BB4A-628686216EDA}" destId="{7913FF71-8630-4A3E-9143-3B1F1F19DAB5}" srcOrd="0" destOrd="0" presId="urn:microsoft.com/office/officeart/2005/8/layout/hProcess11"/>
    <dgm:cxn modelId="{9CC102FF-552D-455B-BDED-2C68F9449AF5}" type="presParOf" srcId="{BA8FFA95-293E-43B3-BB4A-628686216EDA}" destId="{95F27AF4-D398-46F2-BBD7-90E796020624}" srcOrd="1" destOrd="0" presId="urn:microsoft.com/office/officeart/2005/8/layout/hProcess11"/>
    <dgm:cxn modelId="{15A77861-B620-44EB-9AEC-E2EE381B75F1}" type="presParOf" srcId="{BA8FFA95-293E-43B3-BB4A-628686216EDA}" destId="{B1424F67-66F7-4DE3-B2E5-71A6848D3EEC}" srcOrd="2" destOrd="0" presId="urn:microsoft.com/office/officeart/2005/8/layout/hProcess11"/>
    <dgm:cxn modelId="{FCC690E4-D1BC-4568-A9EB-F7ABFAFF642F}" type="presParOf" srcId="{1C2F389F-8B96-44BD-8B2D-8D4049F4016D}" destId="{03996ED2-D174-4AB3-9D31-1FE00826B938}" srcOrd="5" destOrd="0" presId="urn:microsoft.com/office/officeart/2005/8/layout/hProcess11"/>
    <dgm:cxn modelId="{4283AB59-03BD-4BF0-810E-81F2F7228947}" type="presParOf" srcId="{1C2F389F-8B96-44BD-8B2D-8D4049F4016D}" destId="{ACDAF905-5829-436A-8D6A-B103EFD91807}" srcOrd="6" destOrd="0" presId="urn:microsoft.com/office/officeart/2005/8/layout/hProcess11"/>
    <dgm:cxn modelId="{C6A8133D-FD7A-4D9A-B953-764C7BBE6462}" type="presParOf" srcId="{ACDAF905-5829-436A-8D6A-B103EFD91807}" destId="{DBA6E5AE-B97F-4393-8C01-CC957AE213FC}" srcOrd="0" destOrd="0" presId="urn:microsoft.com/office/officeart/2005/8/layout/hProcess11"/>
    <dgm:cxn modelId="{E59E1795-75A8-408D-B0C8-F16200EA7A55}" type="presParOf" srcId="{ACDAF905-5829-436A-8D6A-B103EFD91807}" destId="{6334D5B8-CEA7-484A-9B78-1600705083E5}" srcOrd="1" destOrd="0" presId="urn:microsoft.com/office/officeart/2005/8/layout/hProcess11"/>
    <dgm:cxn modelId="{AF68583E-53C8-422F-8325-EA2722F526F7}" type="presParOf" srcId="{ACDAF905-5829-436A-8D6A-B103EFD91807}" destId="{1AAFCB2E-9617-496E-9EB8-1C5DDEFD5453}" srcOrd="2" destOrd="0" presId="urn:microsoft.com/office/officeart/2005/8/layout/hProcess11"/>
    <dgm:cxn modelId="{10357089-FE6E-4DA1-8652-8A046FA249E1}" type="presParOf" srcId="{1C2F389F-8B96-44BD-8B2D-8D4049F4016D}" destId="{E3879B3E-368F-43AD-8D06-747C0E1161C0}" srcOrd="7" destOrd="0" presId="urn:microsoft.com/office/officeart/2005/8/layout/hProcess11"/>
    <dgm:cxn modelId="{93B18DFF-C21C-44F4-A326-8E303EBB7C52}" type="presParOf" srcId="{1C2F389F-8B96-44BD-8B2D-8D4049F4016D}" destId="{ACF04480-0EF0-44F1-8DE5-FE8C1D3D93E4}" srcOrd="8" destOrd="0" presId="urn:microsoft.com/office/officeart/2005/8/layout/hProcess11"/>
    <dgm:cxn modelId="{B3EE8070-731A-4BF3-9834-7D361EE663C9}" type="presParOf" srcId="{ACF04480-0EF0-44F1-8DE5-FE8C1D3D93E4}" destId="{324166EC-6882-4D56-899F-7BF1A48962A4}" srcOrd="0" destOrd="0" presId="urn:microsoft.com/office/officeart/2005/8/layout/hProcess11"/>
    <dgm:cxn modelId="{4ADE5DF1-1CB1-4750-8C94-956FA4893B0B}" type="presParOf" srcId="{ACF04480-0EF0-44F1-8DE5-FE8C1D3D93E4}" destId="{ACE640FC-187A-48B9-8374-683FE8096A7E}" srcOrd="1" destOrd="0" presId="urn:microsoft.com/office/officeart/2005/8/layout/hProcess11"/>
    <dgm:cxn modelId="{955D0A20-1635-4F6F-9DD3-15CE86106EC6}" type="presParOf" srcId="{ACF04480-0EF0-44F1-8DE5-FE8C1D3D93E4}" destId="{FD9EDE1E-423F-43F6-B57A-0831EE092551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F41F4C7-5A93-448E-827B-5A364D66C257}" type="doc">
      <dgm:prSet loTypeId="urn:microsoft.com/office/officeart/2005/8/layout/chevron1" loCatId="process" qsTypeId="urn:microsoft.com/office/officeart/2005/8/quickstyle/simple2" qsCatId="simple" csTypeId="urn:microsoft.com/office/officeart/2005/8/colors/accent3_1" csCatId="accent3" phldr="1"/>
      <dgm:spPr/>
      <dgm:t>
        <a:bodyPr/>
        <a:lstStyle/>
        <a:p>
          <a:endParaRPr lang="zh-CN" altLang="en-US"/>
        </a:p>
      </dgm:t>
    </dgm:pt>
    <dgm:pt modelId="{A2E37444-B63D-4888-8148-33B27D716A29}">
      <dgm:prSet phldrT="[文本]"/>
      <dgm:spPr/>
      <dgm:t>
        <a:bodyPr/>
        <a:lstStyle/>
        <a:p>
          <a:r>
            <a:rPr lang="zh-CN" altLang="en-US" dirty="0" smtClean="0"/>
            <a:t>良心</a:t>
          </a:r>
          <a:endParaRPr lang="zh-CN" altLang="en-US" dirty="0"/>
        </a:p>
      </dgm:t>
    </dgm:pt>
    <dgm:pt modelId="{3826AEDE-D799-4CE4-B2DB-AA1395BBAE03}" type="parTrans" cxnId="{F503C8DF-E19C-4F10-92A5-0E66E05BA9B3}">
      <dgm:prSet/>
      <dgm:spPr/>
      <dgm:t>
        <a:bodyPr/>
        <a:lstStyle/>
        <a:p>
          <a:endParaRPr lang="zh-CN" altLang="en-US"/>
        </a:p>
      </dgm:t>
    </dgm:pt>
    <dgm:pt modelId="{C7BB967F-D452-43B7-B2AD-460F22FD46C7}" type="sibTrans" cxnId="{F503C8DF-E19C-4F10-92A5-0E66E05BA9B3}">
      <dgm:prSet/>
      <dgm:spPr/>
      <dgm:t>
        <a:bodyPr/>
        <a:lstStyle/>
        <a:p>
          <a:endParaRPr lang="zh-CN" altLang="en-US"/>
        </a:p>
      </dgm:t>
    </dgm:pt>
    <dgm:pt modelId="{51F07498-ADBD-41DA-B14C-8470F6247CDF}">
      <dgm:prSet phldrT="[文本]"/>
      <dgm:spPr/>
      <dgm:t>
        <a:bodyPr/>
        <a:lstStyle/>
        <a:p>
          <a:r>
            <a:rPr lang="zh-CN" altLang="en-US" dirty="0" smtClean="0"/>
            <a:t>良知</a:t>
          </a:r>
          <a:endParaRPr lang="zh-CN" altLang="en-US" dirty="0"/>
        </a:p>
      </dgm:t>
    </dgm:pt>
    <dgm:pt modelId="{9F12569F-76C5-49EB-9078-374AA9874804}" type="parTrans" cxnId="{90775202-35CD-496E-9F1B-53169BB2BDD9}">
      <dgm:prSet/>
      <dgm:spPr/>
      <dgm:t>
        <a:bodyPr/>
        <a:lstStyle/>
        <a:p>
          <a:endParaRPr lang="zh-CN" altLang="en-US"/>
        </a:p>
      </dgm:t>
    </dgm:pt>
    <dgm:pt modelId="{5D850488-D2D0-48A4-A758-3456F8BDE5FC}" type="sibTrans" cxnId="{90775202-35CD-496E-9F1B-53169BB2BDD9}">
      <dgm:prSet/>
      <dgm:spPr/>
      <dgm:t>
        <a:bodyPr/>
        <a:lstStyle/>
        <a:p>
          <a:endParaRPr lang="zh-CN" altLang="en-US"/>
        </a:p>
      </dgm:t>
    </dgm:pt>
    <dgm:pt modelId="{96837392-36AF-474D-9178-7C825BE41A5F}">
      <dgm:prSet phldrT="[文本]"/>
      <dgm:spPr/>
      <dgm:t>
        <a:bodyPr/>
        <a:lstStyle/>
        <a:p>
          <a:r>
            <a:rPr lang="zh-CN" altLang="en-US" dirty="0" smtClean="0"/>
            <a:t>良行</a:t>
          </a:r>
          <a:endParaRPr lang="zh-CN" altLang="en-US" dirty="0"/>
        </a:p>
      </dgm:t>
    </dgm:pt>
    <dgm:pt modelId="{CFDD42CB-5ECD-429C-8140-3545F67FBCE9}" type="parTrans" cxnId="{07D13F8B-3D46-4BC1-9427-9154038B9363}">
      <dgm:prSet/>
      <dgm:spPr/>
      <dgm:t>
        <a:bodyPr/>
        <a:lstStyle/>
        <a:p>
          <a:endParaRPr lang="zh-CN" altLang="en-US"/>
        </a:p>
      </dgm:t>
    </dgm:pt>
    <dgm:pt modelId="{3BC1FB4E-DD70-4F49-BD04-0B3165D39B41}" type="sibTrans" cxnId="{07D13F8B-3D46-4BC1-9427-9154038B9363}">
      <dgm:prSet/>
      <dgm:spPr/>
      <dgm:t>
        <a:bodyPr/>
        <a:lstStyle/>
        <a:p>
          <a:endParaRPr lang="zh-CN" altLang="en-US"/>
        </a:p>
      </dgm:t>
    </dgm:pt>
    <dgm:pt modelId="{17B6C02C-54F7-4D28-B3EA-0F273F0EBB8C}">
      <dgm:prSet phldrT="[文本]"/>
      <dgm:spPr/>
      <dgm:t>
        <a:bodyPr/>
        <a:lstStyle/>
        <a:p>
          <a:r>
            <a:rPr lang="zh-CN" altLang="en-US" dirty="0" smtClean="0"/>
            <a:t>良局</a:t>
          </a:r>
          <a:endParaRPr lang="zh-CN" altLang="en-US" dirty="0"/>
        </a:p>
      </dgm:t>
    </dgm:pt>
    <dgm:pt modelId="{37F33ADD-A375-4442-991E-DAE4FD0B9D56}" type="parTrans" cxnId="{2B13D0A6-9E16-436D-95AF-7E86A52D55D4}">
      <dgm:prSet/>
      <dgm:spPr/>
      <dgm:t>
        <a:bodyPr/>
        <a:lstStyle/>
        <a:p>
          <a:endParaRPr lang="zh-CN" altLang="en-US"/>
        </a:p>
      </dgm:t>
    </dgm:pt>
    <dgm:pt modelId="{A24FD0D0-6384-4E68-BE0C-97A2153ED15B}" type="sibTrans" cxnId="{2B13D0A6-9E16-436D-95AF-7E86A52D55D4}">
      <dgm:prSet/>
      <dgm:spPr/>
      <dgm:t>
        <a:bodyPr/>
        <a:lstStyle/>
        <a:p>
          <a:endParaRPr lang="zh-CN" altLang="en-US"/>
        </a:p>
      </dgm:t>
    </dgm:pt>
    <dgm:pt modelId="{167FDC83-0E82-4A95-9B0D-37D30113674F}" type="pres">
      <dgm:prSet presAssocID="{AF41F4C7-5A93-448E-827B-5A364D66C25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1C36D6C3-397F-4184-A61C-C332BE47055D}" type="pres">
      <dgm:prSet presAssocID="{A2E37444-B63D-4888-8148-33B27D716A29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D595616F-F585-435C-815A-97172970BEAE}" type="pres">
      <dgm:prSet presAssocID="{C7BB967F-D452-43B7-B2AD-460F22FD46C7}" presName="parTxOnlySpace" presStyleCnt="0"/>
      <dgm:spPr/>
    </dgm:pt>
    <dgm:pt modelId="{AF5E3A64-B6CF-445E-90C2-89E9A55B9C80}" type="pres">
      <dgm:prSet presAssocID="{51F07498-ADBD-41DA-B14C-8470F6247CDF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C71E5936-FC51-4959-9803-6B034886EC96}" type="pres">
      <dgm:prSet presAssocID="{5D850488-D2D0-48A4-A758-3456F8BDE5FC}" presName="parTxOnlySpace" presStyleCnt="0"/>
      <dgm:spPr/>
    </dgm:pt>
    <dgm:pt modelId="{C2C1D329-3489-451D-ABDB-D08C580D4CCA}" type="pres">
      <dgm:prSet presAssocID="{96837392-36AF-474D-9178-7C825BE41A5F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9FB37252-4C5E-41F9-A650-9A7F0A6A9A5D}" type="pres">
      <dgm:prSet presAssocID="{3BC1FB4E-DD70-4F49-BD04-0B3165D39B41}" presName="parTxOnlySpace" presStyleCnt="0"/>
      <dgm:spPr/>
    </dgm:pt>
    <dgm:pt modelId="{1C08F848-6033-4B7E-A3B6-87E63388EC0B}" type="pres">
      <dgm:prSet presAssocID="{17B6C02C-54F7-4D28-B3EA-0F273F0EBB8C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954503E1-AC92-4E03-9061-4C56ECCDCEEA}" type="presOf" srcId="{17B6C02C-54F7-4D28-B3EA-0F273F0EBB8C}" destId="{1C08F848-6033-4B7E-A3B6-87E63388EC0B}" srcOrd="0" destOrd="0" presId="urn:microsoft.com/office/officeart/2005/8/layout/chevron1"/>
    <dgm:cxn modelId="{D622110B-6EE1-42A6-B462-796A23B19A65}" type="presOf" srcId="{AF41F4C7-5A93-448E-827B-5A364D66C257}" destId="{167FDC83-0E82-4A95-9B0D-37D30113674F}" srcOrd="0" destOrd="0" presId="urn:microsoft.com/office/officeart/2005/8/layout/chevron1"/>
    <dgm:cxn modelId="{2B13D0A6-9E16-436D-95AF-7E86A52D55D4}" srcId="{AF41F4C7-5A93-448E-827B-5A364D66C257}" destId="{17B6C02C-54F7-4D28-B3EA-0F273F0EBB8C}" srcOrd="3" destOrd="0" parTransId="{37F33ADD-A375-4442-991E-DAE4FD0B9D56}" sibTransId="{A24FD0D0-6384-4E68-BE0C-97A2153ED15B}"/>
    <dgm:cxn modelId="{07D13F8B-3D46-4BC1-9427-9154038B9363}" srcId="{AF41F4C7-5A93-448E-827B-5A364D66C257}" destId="{96837392-36AF-474D-9178-7C825BE41A5F}" srcOrd="2" destOrd="0" parTransId="{CFDD42CB-5ECD-429C-8140-3545F67FBCE9}" sibTransId="{3BC1FB4E-DD70-4F49-BD04-0B3165D39B41}"/>
    <dgm:cxn modelId="{90775202-35CD-496E-9F1B-53169BB2BDD9}" srcId="{AF41F4C7-5A93-448E-827B-5A364D66C257}" destId="{51F07498-ADBD-41DA-B14C-8470F6247CDF}" srcOrd="1" destOrd="0" parTransId="{9F12569F-76C5-49EB-9078-374AA9874804}" sibTransId="{5D850488-D2D0-48A4-A758-3456F8BDE5FC}"/>
    <dgm:cxn modelId="{075B71B6-E4C4-4F07-80F5-CC2F98E80E88}" type="presOf" srcId="{51F07498-ADBD-41DA-B14C-8470F6247CDF}" destId="{AF5E3A64-B6CF-445E-90C2-89E9A55B9C80}" srcOrd="0" destOrd="0" presId="urn:microsoft.com/office/officeart/2005/8/layout/chevron1"/>
    <dgm:cxn modelId="{F503C8DF-E19C-4F10-92A5-0E66E05BA9B3}" srcId="{AF41F4C7-5A93-448E-827B-5A364D66C257}" destId="{A2E37444-B63D-4888-8148-33B27D716A29}" srcOrd="0" destOrd="0" parTransId="{3826AEDE-D799-4CE4-B2DB-AA1395BBAE03}" sibTransId="{C7BB967F-D452-43B7-B2AD-460F22FD46C7}"/>
    <dgm:cxn modelId="{A5F86234-FBB6-4C15-ABEA-8A99A8A1A5D6}" type="presOf" srcId="{A2E37444-B63D-4888-8148-33B27D716A29}" destId="{1C36D6C3-397F-4184-A61C-C332BE47055D}" srcOrd="0" destOrd="0" presId="urn:microsoft.com/office/officeart/2005/8/layout/chevron1"/>
    <dgm:cxn modelId="{1658DDB5-B48C-4800-9251-2281B75448F6}" type="presOf" srcId="{96837392-36AF-474D-9178-7C825BE41A5F}" destId="{C2C1D329-3489-451D-ABDB-D08C580D4CCA}" srcOrd="0" destOrd="0" presId="urn:microsoft.com/office/officeart/2005/8/layout/chevron1"/>
    <dgm:cxn modelId="{BE013952-9B70-4C76-A4D6-B07B663BF2AF}" type="presParOf" srcId="{167FDC83-0E82-4A95-9B0D-37D30113674F}" destId="{1C36D6C3-397F-4184-A61C-C332BE47055D}" srcOrd="0" destOrd="0" presId="urn:microsoft.com/office/officeart/2005/8/layout/chevron1"/>
    <dgm:cxn modelId="{719FB984-181A-44B1-83F5-E3DEFACDB31A}" type="presParOf" srcId="{167FDC83-0E82-4A95-9B0D-37D30113674F}" destId="{D595616F-F585-435C-815A-97172970BEAE}" srcOrd="1" destOrd="0" presId="urn:microsoft.com/office/officeart/2005/8/layout/chevron1"/>
    <dgm:cxn modelId="{C15662E3-8E86-4497-AC0E-68D46508386A}" type="presParOf" srcId="{167FDC83-0E82-4A95-9B0D-37D30113674F}" destId="{AF5E3A64-B6CF-445E-90C2-89E9A55B9C80}" srcOrd="2" destOrd="0" presId="urn:microsoft.com/office/officeart/2005/8/layout/chevron1"/>
    <dgm:cxn modelId="{8CE1E1A6-413C-45FD-88AC-8841365BC042}" type="presParOf" srcId="{167FDC83-0E82-4A95-9B0D-37D30113674F}" destId="{C71E5936-FC51-4959-9803-6B034886EC96}" srcOrd="3" destOrd="0" presId="urn:microsoft.com/office/officeart/2005/8/layout/chevron1"/>
    <dgm:cxn modelId="{0487E1E8-E5C5-4119-99AE-BE91472FBC8E}" type="presParOf" srcId="{167FDC83-0E82-4A95-9B0D-37D30113674F}" destId="{C2C1D329-3489-451D-ABDB-D08C580D4CCA}" srcOrd="4" destOrd="0" presId="urn:microsoft.com/office/officeart/2005/8/layout/chevron1"/>
    <dgm:cxn modelId="{DDAA270E-913C-40D9-A7CD-9AD5120B8194}" type="presParOf" srcId="{167FDC83-0E82-4A95-9B0D-37D30113674F}" destId="{9FB37252-4C5E-41F9-A650-9A7F0A6A9A5D}" srcOrd="5" destOrd="0" presId="urn:microsoft.com/office/officeart/2005/8/layout/chevron1"/>
    <dgm:cxn modelId="{D00937CA-7B0B-4DD4-BBAE-80A6292DB087}" type="presParOf" srcId="{167FDC83-0E82-4A95-9B0D-37D30113674F}" destId="{1C08F848-6033-4B7E-A3B6-87E63388EC0B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6133681-06F1-410B-9AEC-131C3466E994}" type="doc">
      <dgm:prSet loTypeId="urn:microsoft.com/office/officeart/2005/8/layout/process1" loCatId="process" qsTypeId="urn:microsoft.com/office/officeart/2005/8/quickstyle/simple1" qsCatId="simple" csTypeId="urn:microsoft.com/office/officeart/2005/8/colors/colorful1#2" csCatId="colorful" phldr="1"/>
      <dgm:spPr/>
      <dgm:t>
        <a:bodyPr/>
        <a:lstStyle/>
        <a:p>
          <a:endParaRPr lang="zh-CN" altLang="en-US"/>
        </a:p>
      </dgm:t>
    </dgm:pt>
    <dgm:pt modelId="{FC6CDA83-EDE0-4685-A906-52130056B347}">
      <dgm:prSet custT="1"/>
      <dgm:spPr/>
      <dgm:t>
        <a:bodyPr/>
        <a:lstStyle/>
        <a:p>
          <a:pPr rtl="0"/>
          <a:r>
            <a:rPr lang="zh-CN" altLang="en-US" sz="3200" dirty="0" smtClean="0"/>
            <a:t>全面</a:t>
          </a:r>
          <a:r>
            <a:rPr lang="zh-CN" sz="3200" dirty="0" smtClean="0"/>
            <a:t>育人</a:t>
          </a:r>
          <a:endParaRPr lang="en-US" sz="3200" dirty="0"/>
        </a:p>
      </dgm:t>
    </dgm:pt>
    <dgm:pt modelId="{5BB5B9D0-66ED-44CA-8E11-6DFCC627C176}" type="parTrans" cxnId="{9668101B-FD14-4854-9E2B-04E2FFACE671}">
      <dgm:prSet/>
      <dgm:spPr/>
      <dgm:t>
        <a:bodyPr/>
        <a:lstStyle/>
        <a:p>
          <a:endParaRPr lang="zh-CN" altLang="en-US" sz="1600"/>
        </a:p>
      </dgm:t>
    </dgm:pt>
    <dgm:pt modelId="{A56790B1-64AA-45EA-85E3-1499475E9086}" type="sibTrans" cxnId="{9668101B-FD14-4854-9E2B-04E2FFACE671}">
      <dgm:prSet custT="1"/>
      <dgm:spPr/>
      <dgm:t>
        <a:bodyPr/>
        <a:lstStyle/>
        <a:p>
          <a:endParaRPr lang="zh-CN" altLang="en-US" sz="2000"/>
        </a:p>
      </dgm:t>
    </dgm:pt>
    <dgm:pt modelId="{1581F730-784B-416F-AB8A-C8923753CF8F}">
      <dgm:prSet custT="1"/>
      <dgm:spPr>
        <a:solidFill>
          <a:srgbClr val="00B050"/>
        </a:solidFill>
      </dgm:spPr>
      <dgm:t>
        <a:bodyPr/>
        <a:lstStyle/>
        <a:p>
          <a:pPr rtl="0"/>
          <a:r>
            <a:rPr lang="zh-CN" sz="3200" dirty="0" smtClean="0"/>
            <a:t>文化内生</a:t>
          </a:r>
          <a:endParaRPr lang="en-US" sz="3200" dirty="0"/>
        </a:p>
      </dgm:t>
    </dgm:pt>
    <dgm:pt modelId="{9B86C7F8-8BF0-455B-B302-767D3A961F18}" type="parTrans" cxnId="{7EC3768D-340C-4DC4-9EED-7574735F9847}">
      <dgm:prSet/>
      <dgm:spPr/>
      <dgm:t>
        <a:bodyPr/>
        <a:lstStyle/>
        <a:p>
          <a:endParaRPr lang="zh-CN" altLang="en-US" sz="1600"/>
        </a:p>
      </dgm:t>
    </dgm:pt>
    <dgm:pt modelId="{4CA8A39C-FF3A-43AA-96BD-3FDB2FC1B244}" type="sibTrans" cxnId="{7EC3768D-340C-4DC4-9EED-7574735F9847}">
      <dgm:prSet custT="1"/>
      <dgm:spPr/>
      <dgm:t>
        <a:bodyPr/>
        <a:lstStyle/>
        <a:p>
          <a:endParaRPr lang="zh-CN" altLang="en-US" sz="2000"/>
        </a:p>
      </dgm:t>
    </dgm:pt>
    <dgm:pt modelId="{03683283-6859-4035-AA01-21477A3016E1}">
      <dgm:prSet custT="1"/>
      <dgm:spPr/>
      <dgm:t>
        <a:bodyPr/>
        <a:lstStyle/>
        <a:p>
          <a:pPr rtl="0"/>
          <a:r>
            <a:rPr lang="zh-CN" altLang="en-US" sz="3200" dirty="0" smtClean="0"/>
            <a:t>课程再造</a:t>
          </a:r>
          <a:endParaRPr lang="en-US" sz="3200" dirty="0"/>
        </a:p>
      </dgm:t>
    </dgm:pt>
    <dgm:pt modelId="{C438DD4E-CFE2-4A28-985A-8467750D572D}" type="parTrans" cxnId="{48FBB360-D265-4A5E-8510-E922211E409E}">
      <dgm:prSet/>
      <dgm:spPr/>
      <dgm:t>
        <a:bodyPr/>
        <a:lstStyle/>
        <a:p>
          <a:endParaRPr lang="zh-CN" altLang="en-US" sz="1600"/>
        </a:p>
      </dgm:t>
    </dgm:pt>
    <dgm:pt modelId="{C9913EF3-F7ED-4D4C-8EA4-0DF650AB3527}" type="sibTrans" cxnId="{48FBB360-D265-4A5E-8510-E922211E409E}">
      <dgm:prSet custT="1"/>
      <dgm:spPr/>
      <dgm:t>
        <a:bodyPr/>
        <a:lstStyle/>
        <a:p>
          <a:endParaRPr lang="zh-CN" altLang="en-US" sz="2000"/>
        </a:p>
      </dgm:t>
    </dgm:pt>
    <dgm:pt modelId="{B93E7DF8-99BA-4143-9D54-7E53FB5A755A}">
      <dgm:prSet custT="1"/>
      <dgm:spPr/>
      <dgm:t>
        <a:bodyPr/>
        <a:lstStyle/>
        <a:p>
          <a:pPr rtl="0"/>
          <a:r>
            <a:rPr lang="zh-CN" altLang="en-US" sz="3200" dirty="0" smtClean="0"/>
            <a:t>整体建构</a:t>
          </a:r>
          <a:endParaRPr lang="zh-CN" altLang="en-US" sz="3200" dirty="0"/>
        </a:p>
      </dgm:t>
    </dgm:pt>
    <dgm:pt modelId="{E5EA3687-9922-45E4-9F62-BAA8CF6C5DA6}" type="parTrans" cxnId="{D0C1435B-5F4F-4B38-A7B9-FD1022B58A7E}">
      <dgm:prSet/>
      <dgm:spPr/>
      <dgm:t>
        <a:bodyPr/>
        <a:lstStyle/>
        <a:p>
          <a:endParaRPr lang="zh-CN" altLang="en-US" sz="1600"/>
        </a:p>
      </dgm:t>
    </dgm:pt>
    <dgm:pt modelId="{27B6982B-9192-4CFD-8CCE-3ABD577CD59A}" type="sibTrans" cxnId="{D0C1435B-5F4F-4B38-A7B9-FD1022B58A7E}">
      <dgm:prSet/>
      <dgm:spPr/>
      <dgm:t>
        <a:bodyPr/>
        <a:lstStyle/>
        <a:p>
          <a:endParaRPr lang="zh-CN" altLang="en-US" sz="1600"/>
        </a:p>
      </dgm:t>
    </dgm:pt>
    <dgm:pt modelId="{4A8C9C2D-E1F8-469F-A670-EF3E14087C5A}" type="pres">
      <dgm:prSet presAssocID="{66133681-06F1-410B-9AEC-131C3466E99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1C5B3AA5-E9D9-40DE-ADE4-6FC03A965C56}" type="pres">
      <dgm:prSet presAssocID="{FC6CDA83-EDE0-4685-A906-52130056B347}" presName="node" presStyleLbl="node1" presStyleIdx="0" presStyleCnt="4" custScaleY="115912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167D251E-0176-42C8-85BA-10C3EFC57CD6}" type="pres">
      <dgm:prSet presAssocID="{A56790B1-64AA-45EA-85E3-1499475E9086}" presName="sibTrans" presStyleLbl="sibTrans2D1" presStyleIdx="0" presStyleCnt="3"/>
      <dgm:spPr/>
      <dgm:t>
        <a:bodyPr/>
        <a:lstStyle/>
        <a:p>
          <a:endParaRPr lang="zh-CN" altLang="en-US"/>
        </a:p>
      </dgm:t>
    </dgm:pt>
    <dgm:pt modelId="{1CE4C4DA-C84A-45FB-8315-88663CE1E8FC}" type="pres">
      <dgm:prSet presAssocID="{A56790B1-64AA-45EA-85E3-1499475E9086}" presName="connectorText" presStyleLbl="sibTrans2D1" presStyleIdx="0" presStyleCnt="3"/>
      <dgm:spPr/>
      <dgm:t>
        <a:bodyPr/>
        <a:lstStyle/>
        <a:p>
          <a:endParaRPr lang="zh-CN" altLang="en-US"/>
        </a:p>
      </dgm:t>
    </dgm:pt>
    <dgm:pt modelId="{08336CDD-F0D4-4738-ABFF-C601C3A06BFE}" type="pres">
      <dgm:prSet presAssocID="{1581F730-784B-416F-AB8A-C8923753CF8F}" presName="node" presStyleLbl="node1" presStyleIdx="1" presStyleCnt="4" custScaleY="115912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A7975462-3EEE-4CD8-BAD9-C111AAAEDB72}" type="pres">
      <dgm:prSet presAssocID="{4CA8A39C-FF3A-43AA-96BD-3FDB2FC1B244}" presName="sibTrans" presStyleLbl="sibTrans2D1" presStyleIdx="1" presStyleCnt="3"/>
      <dgm:spPr/>
      <dgm:t>
        <a:bodyPr/>
        <a:lstStyle/>
        <a:p>
          <a:endParaRPr lang="zh-CN" altLang="en-US"/>
        </a:p>
      </dgm:t>
    </dgm:pt>
    <dgm:pt modelId="{8309DBEA-5414-4817-A1AF-CA5928F7FB27}" type="pres">
      <dgm:prSet presAssocID="{4CA8A39C-FF3A-43AA-96BD-3FDB2FC1B244}" presName="connectorText" presStyleLbl="sibTrans2D1" presStyleIdx="1" presStyleCnt="3"/>
      <dgm:spPr/>
      <dgm:t>
        <a:bodyPr/>
        <a:lstStyle/>
        <a:p>
          <a:endParaRPr lang="zh-CN" altLang="en-US"/>
        </a:p>
      </dgm:t>
    </dgm:pt>
    <dgm:pt modelId="{55BE0930-9F05-4E9B-89CE-940BCAEC435B}" type="pres">
      <dgm:prSet presAssocID="{03683283-6859-4035-AA01-21477A3016E1}" presName="node" presStyleLbl="node1" presStyleIdx="2" presStyleCnt="4" custScaleY="115912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360A7456-D957-4F85-AE10-4A83C9ACF553}" type="pres">
      <dgm:prSet presAssocID="{C9913EF3-F7ED-4D4C-8EA4-0DF650AB3527}" presName="sibTrans" presStyleLbl="sibTrans2D1" presStyleIdx="2" presStyleCnt="3"/>
      <dgm:spPr/>
      <dgm:t>
        <a:bodyPr/>
        <a:lstStyle/>
        <a:p>
          <a:endParaRPr lang="zh-CN" altLang="en-US"/>
        </a:p>
      </dgm:t>
    </dgm:pt>
    <dgm:pt modelId="{E54826EE-FA53-4CBD-B955-5FD364370E82}" type="pres">
      <dgm:prSet presAssocID="{C9913EF3-F7ED-4D4C-8EA4-0DF650AB3527}" presName="connectorText" presStyleLbl="sibTrans2D1" presStyleIdx="2" presStyleCnt="3"/>
      <dgm:spPr/>
      <dgm:t>
        <a:bodyPr/>
        <a:lstStyle/>
        <a:p>
          <a:endParaRPr lang="zh-CN" altLang="en-US"/>
        </a:p>
      </dgm:t>
    </dgm:pt>
    <dgm:pt modelId="{9E8232C7-8760-4AB8-880C-39049891DDFA}" type="pres">
      <dgm:prSet presAssocID="{B93E7DF8-99BA-4143-9D54-7E53FB5A755A}" presName="node" presStyleLbl="node1" presStyleIdx="3" presStyleCnt="4" custScaleY="115912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7EC3768D-340C-4DC4-9EED-7574735F9847}" srcId="{66133681-06F1-410B-9AEC-131C3466E994}" destId="{1581F730-784B-416F-AB8A-C8923753CF8F}" srcOrd="1" destOrd="0" parTransId="{9B86C7F8-8BF0-455B-B302-767D3A961F18}" sibTransId="{4CA8A39C-FF3A-43AA-96BD-3FDB2FC1B244}"/>
    <dgm:cxn modelId="{4A0636E0-475A-4C1F-B947-D1431E1404D4}" type="presOf" srcId="{4CA8A39C-FF3A-43AA-96BD-3FDB2FC1B244}" destId="{A7975462-3EEE-4CD8-BAD9-C111AAAEDB72}" srcOrd="0" destOrd="0" presId="urn:microsoft.com/office/officeart/2005/8/layout/process1"/>
    <dgm:cxn modelId="{D8C4CD4B-4729-4CC3-BF1A-F82FEE50F127}" type="presOf" srcId="{03683283-6859-4035-AA01-21477A3016E1}" destId="{55BE0930-9F05-4E9B-89CE-940BCAEC435B}" srcOrd="0" destOrd="0" presId="urn:microsoft.com/office/officeart/2005/8/layout/process1"/>
    <dgm:cxn modelId="{48FBB360-D265-4A5E-8510-E922211E409E}" srcId="{66133681-06F1-410B-9AEC-131C3466E994}" destId="{03683283-6859-4035-AA01-21477A3016E1}" srcOrd="2" destOrd="0" parTransId="{C438DD4E-CFE2-4A28-985A-8467750D572D}" sibTransId="{C9913EF3-F7ED-4D4C-8EA4-0DF650AB3527}"/>
    <dgm:cxn modelId="{425E51BB-7B9E-478E-8606-A9DE64AF36B4}" type="presOf" srcId="{66133681-06F1-410B-9AEC-131C3466E994}" destId="{4A8C9C2D-E1F8-469F-A670-EF3E14087C5A}" srcOrd="0" destOrd="0" presId="urn:microsoft.com/office/officeart/2005/8/layout/process1"/>
    <dgm:cxn modelId="{D0C1435B-5F4F-4B38-A7B9-FD1022B58A7E}" srcId="{66133681-06F1-410B-9AEC-131C3466E994}" destId="{B93E7DF8-99BA-4143-9D54-7E53FB5A755A}" srcOrd="3" destOrd="0" parTransId="{E5EA3687-9922-45E4-9F62-BAA8CF6C5DA6}" sibTransId="{27B6982B-9192-4CFD-8CCE-3ABD577CD59A}"/>
    <dgm:cxn modelId="{481E75C4-F728-4AD9-9A31-8BE6B561AF65}" type="presOf" srcId="{FC6CDA83-EDE0-4685-A906-52130056B347}" destId="{1C5B3AA5-E9D9-40DE-ADE4-6FC03A965C56}" srcOrd="0" destOrd="0" presId="urn:microsoft.com/office/officeart/2005/8/layout/process1"/>
    <dgm:cxn modelId="{B4C8BC70-C637-473C-9BDF-060F5DBF57A2}" type="presOf" srcId="{1581F730-784B-416F-AB8A-C8923753CF8F}" destId="{08336CDD-F0D4-4738-ABFF-C601C3A06BFE}" srcOrd="0" destOrd="0" presId="urn:microsoft.com/office/officeart/2005/8/layout/process1"/>
    <dgm:cxn modelId="{C63FB6DB-E50D-497F-816A-86AC6E3C5D70}" type="presOf" srcId="{C9913EF3-F7ED-4D4C-8EA4-0DF650AB3527}" destId="{E54826EE-FA53-4CBD-B955-5FD364370E82}" srcOrd="1" destOrd="0" presId="urn:microsoft.com/office/officeart/2005/8/layout/process1"/>
    <dgm:cxn modelId="{D8FADE3E-E263-4133-941E-E6A383B4D779}" type="presOf" srcId="{A56790B1-64AA-45EA-85E3-1499475E9086}" destId="{167D251E-0176-42C8-85BA-10C3EFC57CD6}" srcOrd="0" destOrd="0" presId="urn:microsoft.com/office/officeart/2005/8/layout/process1"/>
    <dgm:cxn modelId="{7B109BC8-F267-491A-9815-C2722E2298A1}" type="presOf" srcId="{A56790B1-64AA-45EA-85E3-1499475E9086}" destId="{1CE4C4DA-C84A-45FB-8315-88663CE1E8FC}" srcOrd="1" destOrd="0" presId="urn:microsoft.com/office/officeart/2005/8/layout/process1"/>
    <dgm:cxn modelId="{9668101B-FD14-4854-9E2B-04E2FFACE671}" srcId="{66133681-06F1-410B-9AEC-131C3466E994}" destId="{FC6CDA83-EDE0-4685-A906-52130056B347}" srcOrd="0" destOrd="0" parTransId="{5BB5B9D0-66ED-44CA-8E11-6DFCC627C176}" sibTransId="{A56790B1-64AA-45EA-85E3-1499475E9086}"/>
    <dgm:cxn modelId="{D41D4B29-9EE7-4D89-BE0B-0E9288103C03}" type="presOf" srcId="{C9913EF3-F7ED-4D4C-8EA4-0DF650AB3527}" destId="{360A7456-D957-4F85-AE10-4A83C9ACF553}" srcOrd="0" destOrd="0" presId="urn:microsoft.com/office/officeart/2005/8/layout/process1"/>
    <dgm:cxn modelId="{014A1854-F957-40F4-90B2-457C2BC4C8CA}" type="presOf" srcId="{4CA8A39C-FF3A-43AA-96BD-3FDB2FC1B244}" destId="{8309DBEA-5414-4817-A1AF-CA5928F7FB27}" srcOrd="1" destOrd="0" presId="urn:microsoft.com/office/officeart/2005/8/layout/process1"/>
    <dgm:cxn modelId="{A38D5143-A47D-4C82-B2C4-12E738E5D626}" type="presOf" srcId="{B93E7DF8-99BA-4143-9D54-7E53FB5A755A}" destId="{9E8232C7-8760-4AB8-880C-39049891DDFA}" srcOrd="0" destOrd="0" presId="urn:microsoft.com/office/officeart/2005/8/layout/process1"/>
    <dgm:cxn modelId="{FDEDF764-FAD2-477D-A06B-583BD25A06C8}" type="presParOf" srcId="{4A8C9C2D-E1F8-469F-A670-EF3E14087C5A}" destId="{1C5B3AA5-E9D9-40DE-ADE4-6FC03A965C56}" srcOrd="0" destOrd="0" presId="urn:microsoft.com/office/officeart/2005/8/layout/process1"/>
    <dgm:cxn modelId="{9AD09A28-0683-4F93-9CB8-402F91CA5C21}" type="presParOf" srcId="{4A8C9C2D-E1F8-469F-A670-EF3E14087C5A}" destId="{167D251E-0176-42C8-85BA-10C3EFC57CD6}" srcOrd="1" destOrd="0" presId="urn:microsoft.com/office/officeart/2005/8/layout/process1"/>
    <dgm:cxn modelId="{9B2071BB-CFC4-437B-A3BF-43E802EAACED}" type="presParOf" srcId="{167D251E-0176-42C8-85BA-10C3EFC57CD6}" destId="{1CE4C4DA-C84A-45FB-8315-88663CE1E8FC}" srcOrd="0" destOrd="0" presId="urn:microsoft.com/office/officeart/2005/8/layout/process1"/>
    <dgm:cxn modelId="{B481A643-83FC-41E0-94CE-9CDDE1626775}" type="presParOf" srcId="{4A8C9C2D-E1F8-469F-A670-EF3E14087C5A}" destId="{08336CDD-F0D4-4738-ABFF-C601C3A06BFE}" srcOrd="2" destOrd="0" presId="urn:microsoft.com/office/officeart/2005/8/layout/process1"/>
    <dgm:cxn modelId="{33E69E9B-CEDB-4648-9BDB-7102EAC09D90}" type="presParOf" srcId="{4A8C9C2D-E1F8-469F-A670-EF3E14087C5A}" destId="{A7975462-3EEE-4CD8-BAD9-C111AAAEDB72}" srcOrd="3" destOrd="0" presId="urn:microsoft.com/office/officeart/2005/8/layout/process1"/>
    <dgm:cxn modelId="{D7659E59-73EE-49F9-8C5A-E08E2E526E48}" type="presParOf" srcId="{A7975462-3EEE-4CD8-BAD9-C111AAAEDB72}" destId="{8309DBEA-5414-4817-A1AF-CA5928F7FB27}" srcOrd="0" destOrd="0" presId="urn:microsoft.com/office/officeart/2005/8/layout/process1"/>
    <dgm:cxn modelId="{3F11C13F-CAA0-499C-BC99-D65423237A83}" type="presParOf" srcId="{4A8C9C2D-E1F8-469F-A670-EF3E14087C5A}" destId="{55BE0930-9F05-4E9B-89CE-940BCAEC435B}" srcOrd="4" destOrd="0" presId="urn:microsoft.com/office/officeart/2005/8/layout/process1"/>
    <dgm:cxn modelId="{701FEF5A-72F9-47B4-81CB-2A5F0563DD6B}" type="presParOf" srcId="{4A8C9C2D-E1F8-469F-A670-EF3E14087C5A}" destId="{360A7456-D957-4F85-AE10-4A83C9ACF553}" srcOrd="5" destOrd="0" presId="urn:microsoft.com/office/officeart/2005/8/layout/process1"/>
    <dgm:cxn modelId="{66F47539-6C3E-4C4F-95B9-83290823AC20}" type="presParOf" srcId="{360A7456-D957-4F85-AE10-4A83C9ACF553}" destId="{E54826EE-FA53-4CBD-B955-5FD364370E82}" srcOrd="0" destOrd="0" presId="urn:microsoft.com/office/officeart/2005/8/layout/process1"/>
    <dgm:cxn modelId="{726AE4C4-6BE3-40DD-86F8-53387DEDAA52}" type="presParOf" srcId="{4A8C9C2D-E1F8-469F-A670-EF3E14087C5A}" destId="{9E8232C7-8760-4AB8-880C-39049891DDFA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F7762FD6-ACCB-4029-8B9A-FFBA475493AB}" type="doc">
      <dgm:prSet loTypeId="urn:microsoft.com/office/officeart/2005/8/layout/radial5" loCatId="cycle" qsTypeId="urn:microsoft.com/office/officeart/2005/8/quickstyle/3d1" qsCatId="3D" csTypeId="urn:microsoft.com/office/officeart/2005/8/colors/colorful1#1" csCatId="colorful" phldr="1"/>
      <dgm:spPr/>
      <dgm:t>
        <a:bodyPr/>
        <a:lstStyle/>
        <a:p>
          <a:endParaRPr lang="zh-CN" altLang="en-US"/>
        </a:p>
      </dgm:t>
    </dgm:pt>
    <dgm:pt modelId="{2669266A-A61B-4395-998C-D6E39C6FD8C9}">
      <dgm:prSet phldrT="[文本]" custT="1"/>
      <dgm:spPr/>
      <dgm:t>
        <a:bodyPr/>
        <a:lstStyle/>
        <a:p>
          <a:pPr>
            <a:spcAft>
              <a:spcPct val="35000"/>
            </a:spcAft>
          </a:pPr>
          <a:endParaRPr lang="en-US" altLang="zh-CN" sz="2000" dirty="0" smtClean="0"/>
        </a:p>
        <a:p>
          <a:pPr>
            <a:spcAft>
              <a:spcPts val="600"/>
            </a:spcAft>
          </a:pPr>
          <a:r>
            <a:rPr lang="zh-CN" altLang="en-US" sz="2400" b="1" dirty="0" smtClean="0">
              <a:solidFill>
                <a:srgbClr val="FFFF00"/>
              </a:solidFill>
            </a:rPr>
            <a:t>新样态学校</a:t>
          </a:r>
          <a:endParaRPr lang="en-US" altLang="zh-CN" sz="2400" b="1" dirty="0" smtClean="0">
            <a:solidFill>
              <a:srgbClr val="FFFF00"/>
            </a:solidFill>
          </a:endParaRPr>
        </a:p>
        <a:p>
          <a:pPr>
            <a:spcAft>
              <a:spcPts val="600"/>
            </a:spcAft>
          </a:pPr>
          <a:r>
            <a:rPr lang="zh-CN" altLang="en-US" sz="2400" b="1" dirty="0" smtClean="0">
              <a:solidFill>
                <a:srgbClr val="FFFF00"/>
              </a:solidFill>
            </a:rPr>
            <a:t>六大项目</a:t>
          </a:r>
          <a:endParaRPr lang="en-US" altLang="zh-CN" sz="2800" b="1" dirty="0" smtClean="0">
            <a:solidFill>
              <a:srgbClr val="FFFF00"/>
            </a:solidFill>
          </a:endParaRPr>
        </a:p>
        <a:p>
          <a:pPr>
            <a:spcAft>
              <a:spcPct val="35000"/>
            </a:spcAft>
          </a:pPr>
          <a:endParaRPr lang="zh-CN" altLang="en-US" sz="2400" dirty="0"/>
        </a:p>
      </dgm:t>
    </dgm:pt>
    <dgm:pt modelId="{99EC2DC0-E5C6-4565-BD19-7F57FE8FD0D0}" type="parTrans" cxnId="{4E9D220A-F566-4A8B-ABFB-90A653548BAF}">
      <dgm:prSet/>
      <dgm:spPr/>
      <dgm:t>
        <a:bodyPr/>
        <a:lstStyle/>
        <a:p>
          <a:endParaRPr lang="zh-CN" altLang="en-US" sz="2000"/>
        </a:p>
      </dgm:t>
    </dgm:pt>
    <dgm:pt modelId="{D26AB1F5-E01F-4999-98D3-30321702AC0D}" type="sibTrans" cxnId="{4E9D220A-F566-4A8B-ABFB-90A653548BAF}">
      <dgm:prSet/>
      <dgm:spPr/>
      <dgm:t>
        <a:bodyPr/>
        <a:lstStyle/>
        <a:p>
          <a:endParaRPr lang="zh-CN" altLang="en-US" sz="2000"/>
        </a:p>
      </dgm:t>
    </dgm:pt>
    <dgm:pt modelId="{63CF5AC5-89B1-46D7-8F82-52F988D3A976}">
      <dgm:prSet phldrT="[文本]" custT="1"/>
      <dgm:spPr/>
      <dgm:t>
        <a:bodyPr/>
        <a:lstStyle/>
        <a:p>
          <a:pPr>
            <a:spcAft>
              <a:spcPts val="0"/>
            </a:spcAft>
          </a:pPr>
          <a:r>
            <a:rPr lang="en-US" altLang="zh-CN" sz="2800" dirty="0" smtClean="0"/>
            <a:t>6</a:t>
          </a:r>
          <a:r>
            <a:rPr lang="zh-CN" altLang="en-US" sz="2800" dirty="0" smtClean="0"/>
            <a:t>家校</a:t>
          </a:r>
          <a:endParaRPr lang="en-US" altLang="zh-CN" sz="2800" dirty="0" smtClean="0"/>
        </a:p>
        <a:p>
          <a:pPr>
            <a:spcAft>
              <a:spcPts val="0"/>
            </a:spcAft>
          </a:pPr>
          <a:r>
            <a:rPr lang="zh-CN" altLang="en-US" sz="2800" dirty="0" smtClean="0"/>
            <a:t>共育</a:t>
          </a:r>
          <a:endParaRPr lang="en-US" altLang="zh-CN" sz="2800" dirty="0" smtClean="0"/>
        </a:p>
      </dgm:t>
    </dgm:pt>
    <dgm:pt modelId="{E234D047-F9CB-4F06-B255-58B03916D21B}" type="parTrans" cxnId="{652D87C6-2672-4C47-A36E-9902E79A6A81}">
      <dgm:prSet custT="1"/>
      <dgm:spPr/>
      <dgm:t>
        <a:bodyPr/>
        <a:lstStyle/>
        <a:p>
          <a:endParaRPr lang="zh-CN" altLang="en-US" sz="2800"/>
        </a:p>
      </dgm:t>
    </dgm:pt>
    <dgm:pt modelId="{9A19E29A-29EC-47F7-A5AC-58D38AFDAFE5}" type="sibTrans" cxnId="{652D87C6-2672-4C47-A36E-9902E79A6A81}">
      <dgm:prSet/>
      <dgm:spPr/>
      <dgm:t>
        <a:bodyPr/>
        <a:lstStyle/>
        <a:p>
          <a:endParaRPr lang="zh-CN" altLang="en-US" sz="2000"/>
        </a:p>
      </dgm:t>
    </dgm:pt>
    <dgm:pt modelId="{A8C199F8-4BA5-4433-817A-103952EBB1FB}">
      <dgm:prSet phldrT="[文本]" custT="1"/>
      <dgm:spPr/>
      <dgm:t>
        <a:bodyPr/>
        <a:lstStyle/>
        <a:p>
          <a:pPr>
            <a:spcAft>
              <a:spcPct val="35000"/>
            </a:spcAft>
          </a:pPr>
          <a:endParaRPr lang="en-US" altLang="zh-CN" sz="2800" dirty="0" smtClean="0"/>
        </a:p>
        <a:p>
          <a:pPr>
            <a:spcAft>
              <a:spcPts val="0"/>
            </a:spcAft>
          </a:pPr>
          <a:r>
            <a:rPr lang="en-US" altLang="zh-CN" sz="2800" dirty="0" smtClean="0"/>
            <a:t>1</a:t>
          </a:r>
          <a:r>
            <a:rPr lang="zh-CN" altLang="en-US" sz="2800" dirty="0" smtClean="0"/>
            <a:t>美丽</a:t>
          </a:r>
          <a:endParaRPr lang="en-US" altLang="zh-CN" sz="2800" dirty="0" smtClean="0"/>
        </a:p>
        <a:p>
          <a:pPr>
            <a:spcAft>
              <a:spcPts val="0"/>
            </a:spcAft>
          </a:pPr>
          <a:r>
            <a:rPr lang="zh-CN" altLang="en-US" sz="2800" dirty="0" smtClean="0"/>
            <a:t>学校</a:t>
          </a:r>
          <a:endParaRPr lang="en-US" altLang="zh-CN" sz="2800" dirty="0" smtClean="0"/>
        </a:p>
        <a:p>
          <a:pPr>
            <a:spcAft>
              <a:spcPct val="35000"/>
            </a:spcAft>
          </a:pPr>
          <a:endParaRPr lang="zh-CN" altLang="en-US" sz="2800" dirty="0"/>
        </a:p>
      </dgm:t>
    </dgm:pt>
    <dgm:pt modelId="{AA6F7D7E-1245-4283-BDEB-2C09DD8CA6FA}" type="parTrans" cxnId="{BE1B5ACF-C01F-4FA3-9A06-6E46C85FAF61}">
      <dgm:prSet custT="1"/>
      <dgm:spPr/>
      <dgm:t>
        <a:bodyPr/>
        <a:lstStyle/>
        <a:p>
          <a:endParaRPr lang="zh-CN" altLang="en-US" sz="2800"/>
        </a:p>
      </dgm:t>
    </dgm:pt>
    <dgm:pt modelId="{4D422960-66F3-4AA1-B5B0-1C6D44CF4C19}" type="sibTrans" cxnId="{BE1B5ACF-C01F-4FA3-9A06-6E46C85FAF61}">
      <dgm:prSet/>
      <dgm:spPr/>
      <dgm:t>
        <a:bodyPr/>
        <a:lstStyle/>
        <a:p>
          <a:endParaRPr lang="zh-CN" altLang="en-US" sz="2000"/>
        </a:p>
      </dgm:t>
    </dgm:pt>
    <dgm:pt modelId="{603415A6-F162-4871-A6A1-E384A2D637C4}">
      <dgm:prSet phldrT="[文本]" custT="1"/>
      <dgm:spPr/>
      <dgm:t>
        <a:bodyPr/>
        <a:lstStyle/>
        <a:p>
          <a:r>
            <a:rPr lang="en-US" altLang="zh-CN" sz="2800" dirty="0" smtClean="0"/>
            <a:t>5</a:t>
          </a:r>
          <a:r>
            <a:rPr lang="zh-CN" altLang="en-US" sz="2800" dirty="0" smtClean="0"/>
            <a:t>创新管理</a:t>
          </a:r>
          <a:endParaRPr lang="en-US" altLang="zh-CN" sz="2800" dirty="0" smtClean="0"/>
        </a:p>
      </dgm:t>
    </dgm:pt>
    <dgm:pt modelId="{42EDF825-4687-4FF2-AE7E-B55C27349974}" type="parTrans" cxnId="{07EAA5DE-0AA4-4E58-960E-4E206E84D274}">
      <dgm:prSet custT="1"/>
      <dgm:spPr/>
      <dgm:t>
        <a:bodyPr/>
        <a:lstStyle/>
        <a:p>
          <a:endParaRPr lang="zh-CN" altLang="en-US" sz="2800"/>
        </a:p>
      </dgm:t>
    </dgm:pt>
    <dgm:pt modelId="{60D4AB9B-D7D7-408B-96F4-A8A95C8BC0D8}" type="sibTrans" cxnId="{07EAA5DE-0AA4-4E58-960E-4E206E84D274}">
      <dgm:prSet/>
      <dgm:spPr/>
      <dgm:t>
        <a:bodyPr/>
        <a:lstStyle/>
        <a:p>
          <a:endParaRPr lang="zh-CN" altLang="en-US" sz="2000"/>
        </a:p>
      </dgm:t>
    </dgm:pt>
    <dgm:pt modelId="{A90FBB56-4B84-433E-95C2-0631C12F123C}">
      <dgm:prSet phldrT="[文本]" custT="1"/>
      <dgm:spPr/>
      <dgm:t>
        <a:bodyPr/>
        <a:lstStyle/>
        <a:p>
          <a:pPr>
            <a:spcAft>
              <a:spcPct val="35000"/>
            </a:spcAft>
          </a:pPr>
          <a:endParaRPr lang="en-US" altLang="zh-CN" sz="2800" dirty="0" smtClean="0"/>
        </a:p>
        <a:p>
          <a:pPr>
            <a:spcAft>
              <a:spcPts val="0"/>
            </a:spcAft>
          </a:pPr>
          <a:r>
            <a:rPr lang="en-US" altLang="zh-CN" sz="2800" dirty="0" smtClean="0"/>
            <a:t>4</a:t>
          </a:r>
          <a:r>
            <a:rPr lang="zh-CN" altLang="en-US" sz="2800" dirty="0" smtClean="0"/>
            <a:t>魅力</a:t>
          </a:r>
          <a:endParaRPr lang="en-US" altLang="zh-CN" sz="2800" dirty="0" smtClean="0"/>
        </a:p>
        <a:p>
          <a:pPr>
            <a:spcAft>
              <a:spcPts val="0"/>
            </a:spcAft>
          </a:pPr>
          <a:r>
            <a:rPr lang="zh-CN" altLang="en-US" sz="2800" dirty="0" smtClean="0"/>
            <a:t>课堂</a:t>
          </a:r>
          <a:endParaRPr lang="en-US" altLang="zh-CN" sz="2800" dirty="0" smtClean="0"/>
        </a:p>
        <a:p>
          <a:pPr>
            <a:spcAft>
              <a:spcPct val="35000"/>
            </a:spcAft>
          </a:pPr>
          <a:endParaRPr lang="en-US" altLang="zh-CN" sz="2800" dirty="0" smtClean="0"/>
        </a:p>
      </dgm:t>
    </dgm:pt>
    <dgm:pt modelId="{884AB716-DB1D-446B-BB3E-40BDD6D71C9E}" type="parTrans" cxnId="{04A7D0BD-D444-47D7-B56F-B7718D2B1504}">
      <dgm:prSet custT="1"/>
      <dgm:spPr/>
      <dgm:t>
        <a:bodyPr/>
        <a:lstStyle/>
        <a:p>
          <a:endParaRPr lang="zh-CN" altLang="en-US" sz="2800"/>
        </a:p>
      </dgm:t>
    </dgm:pt>
    <dgm:pt modelId="{B06F3B74-EEF9-4888-979B-B1845D193EC2}" type="sibTrans" cxnId="{04A7D0BD-D444-47D7-B56F-B7718D2B1504}">
      <dgm:prSet/>
      <dgm:spPr/>
      <dgm:t>
        <a:bodyPr/>
        <a:lstStyle/>
        <a:p>
          <a:endParaRPr lang="zh-CN" altLang="en-US" sz="2000"/>
        </a:p>
      </dgm:t>
    </dgm:pt>
    <dgm:pt modelId="{742FA78B-9157-49DE-9611-3EAE0F152765}">
      <dgm:prSet custT="1"/>
      <dgm:spPr/>
      <dgm:t>
        <a:bodyPr/>
        <a:lstStyle/>
        <a:p>
          <a:pPr>
            <a:spcAft>
              <a:spcPts val="0"/>
            </a:spcAft>
          </a:pPr>
          <a:r>
            <a:rPr lang="en-US" altLang="zh-CN" sz="2800" dirty="0" smtClean="0"/>
            <a:t>3</a:t>
          </a:r>
          <a:r>
            <a:rPr lang="zh-CN" altLang="en-US" sz="2800" dirty="0" smtClean="0"/>
            <a:t>课程</a:t>
          </a:r>
          <a:endParaRPr lang="en-US" altLang="zh-CN" sz="2800" dirty="0" smtClean="0"/>
        </a:p>
        <a:p>
          <a:pPr>
            <a:spcAft>
              <a:spcPts val="0"/>
            </a:spcAft>
          </a:pPr>
          <a:r>
            <a:rPr lang="zh-CN" altLang="en-US" sz="2800" dirty="0" smtClean="0"/>
            <a:t>再造</a:t>
          </a:r>
          <a:endParaRPr lang="en-US" altLang="zh-CN" sz="2800" dirty="0" smtClean="0"/>
        </a:p>
      </dgm:t>
    </dgm:pt>
    <dgm:pt modelId="{042A14C2-45A6-4193-B15A-D5F96583ADF9}" type="parTrans" cxnId="{93E1B043-42C2-40E7-A60E-56B3CCC7E2EB}">
      <dgm:prSet custT="1"/>
      <dgm:spPr/>
      <dgm:t>
        <a:bodyPr/>
        <a:lstStyle/>
        <a:p>
          <a:endParaRPr lang="zh-CN" altLang="en-US" sz="2800"/>
        </a:p>
      </dgm:t>
    </dgm:pt>
    <dgm:pt modelId="{4E3062B2-E4D9-41BE-BE3F-CB8CDFE9E848}" type="sibTrans" cxnId="{93E1B043-42C2-40E7-A60E-56B3CCC7E2EB}">
      <dgm:prSet/>
      <dgm:spPr/>
      <dgm:t>
        <a:bodyPr/>
        <a:lstStyle/>
        <a:p>
          <a:endParaRPr lang="zh-CN" altLang="en-US" sz="2000"/>
        </a:p>
      </dgm:t>
    </dgm:pt>
    <dgm:pt modelId="{FAB4EA13-1035-4584-9768-B8C9C500ADED}">
      <dgm:prSet custT="1"/>
      <dgm:spPr/>
      <dgm:t>
        <a:bodyPr/>
        <a:lstStyle/>
        <a:p>
          <a:pPr>
            <a:spcAft>
              <a:spcPts val="0"/>
            </a:spcAft>
          </a:pPr>
          <a:r>
            <a:rPr lang="en-US" altLang="zh-CN" sz="2800" dirty="0" smtClean="0"/>
            <a:t>2</a:t>
          </a:r>
          <a:r>
            <a:rPr lang="zh-CN" altLang="en-US" sz="2800" dirty="0" smtClean="0"/>
            <a:t>智慧</a:t>
          </a:r>
          <a:endParaRPr lang="en-US" altLang="zh-CN" sz="2800" dirty="0" smtClean="0"/>
        </a:p>
        <a:p>
          <a:pPr>
            <a:spcAft>
              <a:spcPts val="0"/>
            </a:spcAft>
          </a:pPr>
          <a:r>
            <a:rPr lang="zh-CN" altLang="en-US" sz="2800" dirty="0" smtClean="0"/>
            <a:t>教育</a:t>
          </a:r>
          <a:endParaRPr lang="en-US" altLang="zh-CN" sz="2800" dirty="0" smtClean="0"/>
        </a:p>
      </dgm:t>
    </dgm:pt>
    <dgm:pt modelId="{FF0B84CD-D572-4217-983C-81FA59ADA80F}" type="parTrans" cxnId="{ED47B8D3-52B3-40A6-8B45-49252FCA745A}">
      <dgm:prSet custT="1"/>
      <dgm:spPr/>
      <dgm:t>
        <a:bodyPr/>
        <a:lstStyle/>
        <a:p>
          <a:endParaRPr lang="zh-CN" altLang="en-US" sz="2800"/>
        </a:p>
      </dgm:t>
    </dgm:pt>
    <dgm:pt modelId="{2A9ABFEA-1D57-4E69-A0CB-4F6EC95A8A99}" type="sibTrans" cxnId="{ED47B8D3-52B3-40A6-8B45-49252FCA745A}">
      <dgm:prSet/>
      <dgm:spPr/>
      <dgm:t>
        <a:bodyPr/>
        <a:lstStyle/>
        <a:p>
          <a:endParaRPr lang="zh-CN" altLang="en-US" sz="2000"/>
        </a:p>
      </dgm:t>
    </dgm:pt>
    <dgm:pt modelId="{C799D368-82D8-4E42-9F0E-18BD0FCAF482}" type="pres">
      <dgm:prSet presAssocID="{F7762FD6-ACCB-4029-8B9A-FFBA475493AB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9601AAD8-1227-4637-9829-C0BE5AA647AC}" type="pres">
      <dgm:prSet presAssocID="{2669266A-A61B-4395-998C-D6E39C6FD8C9}" presName="centerShape" presStyleLbl="node0" presStyleIdx="0" presStyleCnt="1" custScaleX="177644"/>
      <dgm:spPr/>
      <dgm:t>
        <a:bodyPr/>
        <a:lstStyle/>
        <a:p>
          <a:endParaRPr lang="zh-CN" altLang="en-US"/>
        </a:p>
      </dgm:t>
    </dgm:pt>
    <dgm:pt modelId="{4E23D051-12A4-4C96-A565-DDBE8ABCE01D}" type="pres">
      <dgm:prSet presAssocID="{E234D047-F9CB-4F06-B255-58B03916D21B}" presName="parTrans" presStyleLbl="sibTrans2D1" presStyleIdx="0" presStyleCnt="6"/>
      <dgm:spPr/>
      <dgm:t>
        <a:bodyPr/>
        <a:lstStyle/>
        <a:p>
          <a:endParaRPr lang="zh-CN" altLang="en-US"/>
        </a:p>
      </dgm:t>
    </dgm:pt>
    <dgm:pt modelId="{BCEFF68D-65AF-4335-9379-958165F02918}" type="pres">
      <dgm:prSet presAssocID="{E234D047-F9CB-4F06-B255-58B03916D21B}" presName="connectorText" presStyleLbl="sibTrans2D1" presStyleIdx="0" presStyleCnt="6"/>
      <dgm:spPr/>
      <dgm:t>
        <a:bodyPr/>
        <a:lstStyle/>
        <a:p>
          <a:endParaRPr lang="zh-CN" altLang="en-US"/>
        </a:p>
      </dgm:t>
    </dgm:pt>
    <dgm:pt modelId="{A08B45F7-88AE-4018-93B8-731E00351018}" type="pres">
      <dgm:prSet presAssocID="{63CF5AC5-89B1-46D7-8F82-52F988D3A976}" presName="node" presStyleLbl="node1" presStyleIdx="0" presStyleCnt="6" custRadScaleRad="95310" custRadScaleInc="212212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2F1B52C8-9D85-4C68-A467-818CA4104904}" type="pres">
      <dgm:prSet presAssocID="{AA6F7D7E-1245-4283-BDEB-2C09DD8CA6FA}" presName="parTrans" presStyleLbl="sibTrans2D1" presStyleIdx="1" presStyleCnt="6"/>
      <dgm:spPr/>
      <dgm:t>
        <a:bodyPr/>
        <a:lstStyle/>
        <a:p>
          <a:endParaRPr lang="zh-CN" altLang="en-US"/>
        </a:p>
      </dgm:t>
    </dgm:pt>
    <dgm:pt modelId="{728B2E38-C1AA-418B-AAFE-556D2ACEB8B6}" type="pres">
      <dgm:prSet presAssocID="{AA6F7D7E-1245-4283-BDEB-2C09DD8CA6FA}" presName="connectorText" presStyleLbl="sibTrans2D1" presStyleIdx="1" presStyleCnt="6"/>
      <dgm:spPr/>
      <dgm:t>
        <a:bodyPr/>
        <a:lstStyle/>
        <a:p>
          <a:endParaRPr lang="zh-CN" altLang="en-US"/>
        </a:p>
      </dgm:t>
    </dgm:pt>
    <dgm:pt modelId="{16B973BE-4BC2-4B95-900D-6505850B7BCF}" type="pres">
      <dgm:prSet presAssocID="{A8C199F8-4BA5-4433-817A-103952EBB1FB}" presName="node" presStyleLbl="node1" presStyleIdx="1" presStyleCnt="6" custRadScaleRad="94610" custRadScaleInc="-198295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C6E95807-4718-4B7D-9AD5-4E442D2A618B}" type="pres">
      <dgm:prSet presAssocID="{42EDF825-4687-4FF2-AE7E-B55C27349974}" presName="parTrans" presStyleLbl="sibTrans2D1" presStyleIdx="2" presStyleCnt="6"/>
      <dgm:spPr/>
      <dgm:t>
        <a:bodyPr/>
        <a:lstStyle/>
        <a:p>
          <a:endParaRPr lang="zh-CN" altLang="en-US"/>
        </a:p>
      </dgm:t>
    </dgm:pt>
    <dgm:pt modelId="{65779247-4BA4-4BF9-893E-44CDF50CC9AC}" type="pres">
      <dgm:prSet presAssocID="{42EDF825-4687-4FF2-AE7E-B55C27349974}" presName="connectorText" presStyleLbl="sibTrans2D1" presStyleIdx="2" presStyleCnt="6"/>
      <dgm:spPr/>
      <dgm:t>
        <a:bodyPr/>
        <a:lstStyle/>
        <a:p>
          <a:endParaRPr lang="zh-CN" altLang="en-US"/>
        </a:p>
      </dgm:t>
    </dgm:pt>
    <dgm:pt modelId="{5C3E6A89-EC78-4B30-9F52-4BD7AE235DB5}" type="pres">
      <dgm:prSet presAssocID="{603415A6-F162-4871-A6A1-E384A2D637C4}" presName="node" presStyleLbl="node1" presStyleIdx="2" presStyleCnt="6" custRadScaleRad="99334" custRadScaleInc="-747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13B79EEB-ACAE-436B-BD6D-C55CF4485131}" type="pres">
      <dgm:prSet presAssocID="{884AB716-DB1D-446B-BB3E-40BDD6D71C9E}" presName="parTrans" presStyleLbl="sibTrans2D1" presStyleIdx="3" presStyleCnt="6"/>
      <dgm:spPr/>
      <dgm:t>
        <a:bodyPr/>
        <a:lstStyle/>
        <a:p>
          <a:endParaRPr lang="zh-CN" altLang="en-US"/>
        </a:p>
      </dgm:t>
    </dgm:pt>
    <dgm:pt modelId="{A8B69385-E93B-43C5-8F30-E28207C0129D}" type="pres">
      <dgm:prSet presAssocID="{884AB716-DB1D-446B-BB3E-40BDD6D71C9E}" presName="connectorText" presStyleLbl="sibTrans2D1" presStyleIdx="3" presStyleCnt="6"/>
      <dgm:spPr/>
      <dgm:t>
        <a:bodyPr/>
        <a:lstStyle/>
        <a:p>
          <a:endParaRPr lang="zh-CN" altLang="en-US"/>
        </a:p>
      </dgm:t>
    </dgm:pt>
    <dgm:pt modelId="{E8C6A459-9BE9-4CCD-B4AE-C398AA791F66}" type="pres">
      <dgm:prSet presAssocID="{A90FBB56-4B84-433E-95C2-0631C12F123C}" presName="node" presStyleLbl="node1" presStyleIdx="3" presStyleCnt="6" custRadScaleRad="95900" custRadScaleInc="7728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4D06F26D-3285-4620-9C4F-9BE80ACAEADF}" type="pres">
      <dgm:prSet presAssocID="{042A14C2-45A6-4193-B15A-D5F96583ADF9}" presName="parTrans" presStyleLbl="sibTrans2D1" presStyleIdx="4" presStyleCnt="6"/>
      <dgm:spPr/>
      <dgm:t>
        <a:bodyPr/>
        <a:lstStyle/>
        <a:p>
          <a:endParaRPr lang="zh-CN" altLang="en-US"/>
        </a:p>
      </dgm:t>
    </dgm:pt>
    <dgm:pt modelId="{C8EFE864-657E-43B7-9A1F-AC65B80E6929}" type="pres">
      <dgm:prSet presAssocID="{042A14C2-45A6-4193-B15A-D5F96583ADF9}" presName="connectorText" presStyleLbl="sibTrans2D1" presStyleIdx="4" presStyleCnt="6"/>
      <dgm:spPr/>
      <dgm:t>
        <a:bodyPr/>
        <a:lstStyle/>
        <a:p>
          <a:endParaRPr lang="zh-CN" altLang="en-US"/>
        </a:p>
      </dgm:t>
    </dgm:pt>
    <dgm:pt modelId="{02D423E9-8034-4D16-A8DB-420B21BE37EE}" type="pres">
      <dgm:prSet presAssocID="{742FA78B-9157-49DE-9611-3EAE0F152765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5E49C285-CAA5-4726-BC9F-67004B749F13}" type="pres">
      <dgm:prSet presAssocID="{FF0B84CD-D572-4217-983C-81FA59ADA80F}" presName="parTrans" presStyleLbl="sibTrans2D1" presStyleIdx="5" presStyleCnt="6"/>
      <dgm:spPr/>
      <dgm:t>
        <a:bodyPr/>
        <a:lstStyle/>
        <a:p>
          <a:endParaRPr lang="zh-CN" altLang="en-US"/>
        </a:p>
      </dgm:t>
    </dgm:pt>
    <dgm:pt modelId="{7B2D13BC-D24C-4E39-A59B-91ECE361AFD5}" type="pres">
      <dgm:prSet presAssocID="{FF0B84CD-D572-4217-983C-81FA59ADA80F}" presName="connectorText" presStyleLbl="sibTrans2D1" presStyleIdx="5" presStyleCnt="6"/>
      <dgm:spPr/>
      <dgm:t>
        <a:bodyPr/>
        <a:lstStyle/>
        <a:p>
          <a:endParaRPr lang="zh-CN" altLang="en-US"/>
        </a:p>
      </dgm:t>
    </dgm:pt>
    <dgm:pt modelId="{0EA88A24-06B2-41BD-A6D9-9FF52A1C00AF}" type="pres">
      <dgm:prSet presAssocID="{FAB4EA13-1035-4584-9768-B8C9C500ADED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EDAF2767-AB15-475E-915D-212C2A9BA1B2}" type="presOf" srcId="{AA6F7D7E-1245-4283-BDEB-2C09DD8CA6FA}" destId="{728B2E38-C1AA-418B-AAFE-556D2ACEB8B6}" srcOrd="1" destOrd="0" presId="urn:microsoft.com/office/officeart/2005/8/layout/radial5"/>
    <dgm:cxn modelId="{608ABDCC-938C-42EC-ADB4-76235E16C3BC}" type="presOf" srcId="{2669266A-A61B-4395-998C-D6E39C6FD8C9}" destId="{9601AAD8-1227-4637-9829-C0BE5AA647AC}" srcOrd="0" destOrd="0" presId="urn:microsoft.com/office/officeart/2005/8/layout/radial5"/>
    <dgm:cxn modelId="{F032FF4B-D904-47B1-986A-5BB661668152}" type="presOf" srcId="{63CF5AC5-89B1-46D7-8F82-52F988D3A976}" destId="{A08B45F7-88AE-4018-93B8-731E00351018}" srcOrd="0" destOrd="0" presId="urn:microsoft.com/office/officeart/2005/8/layout/radial5"/>
    <dgm:cxn modelId="{A5A0270D-2CE5-462B-B999-E884FC1FA8BD}" type="presOf" srcId="{042A14C2-45A6-4193-B15A-D5F96583ADF9}" destId="{C8EFE864-657E-43B7-9A1F-AC65B80E6929}" srcOrd="1" destOrd="0" presId="urn:microsoft.com/office/officeart/2005/8/layout/radial5"/>
    <dgm:cxn modelId="{F7621A13-7F05-4DF6-B303-02A589F902CC}" type="presOf" srcId="{884AB716-DB1D-446B-BB3E-40BDD6D71C9E}" destId="{A8B69385-E93B-43C5-8F30-E28207C0129D}" srcOrd="1" destOrd="0" presId="urn:microsoft.com/office/officeart/2005/8/layout/radial5"/>
    <dgm:cxn modelId="{253A1EDE-9AAA-4C1E-BF47-FD437BC9D060}" type="presOf" srcId="{FF0B84CD-D572-4217-983C-81FA59ADA80F}" destId="{5E49C285-CAA5-4726-BC9F-67004B749F13}" srcOrd="0" destOrd="0" presId="urn:microsoft.com/office/officeart/2005/8/layout/radial5"/>
    <dgm:cxn modelId="{5BB4685B-B3B3-4098-AA1D-478038C227AD}" type="presOf" srcId="{E234D047-F9CB-4F06-B255-58B03916D21B}" destId="{4E23D051-12A4-4C96-A565-DDBE8ABCE01D}" srcOrd="0" destOrd="0" presId="urn:microsoft.com/office/officeart/2005/8/layout/radial5"/>
    <dgm:cxn modelId="{652D87C6-2672-4C47-A36E-9902E79A6A81}" srcId="{2669266A-A61B-4395-998C-D6E39C6FD8C9}" destId="{63CF5AC5-89B1-46D7-8F82-52F988D3A976}" srcOrd="0" destOrd="0" parTransId="{E234D047-F9CB-4F06-B255-58B03916D21B}" sibTransId="{9A19E29A-29EC-47F7-A5AC-58D38AFDAFE5}"/>
    <dgm:cxn modelId="{3CFF3DF0-7050-4888-83A0-92EA506D0105}" type="presOf" srcId="{042A14C2-45A6-4193-B15A-D5F96583ADF9}" destId="{4D06F26D-3285-4620-9C4F-9BE80ACAEADF}" srcOrd="0" destOrd="0" presId="urn:microsoft.com/office/officeart/2005/8/layout/radial5"/>
    <dgm:cxn modelId="{E9895C72-AAC3-4DC0-B17F-1A2AB88AD70B}" type="presOf" srcId="{42EDF825-4687-4FF2-AE7E-B55C27349974}" destId="{C6E95807-4718-4B7D-9AD5-4E442D2A618B}" srcOrd="0" destOrd="0" presId="urn:microsoft.com/office/officeart/2005/8/layout/radial5"/>
    <dgm:cxn modelId="{01BFA618-6C8A-4383-838B-96B48A036234}" type="presOf" srcId="{E234D047-F9CB-4F06-B255-58B03916D21B}" destId="{BCEFF68D-65AF-4335-9379-958165F02918}" srcOrd="1" destOrd="0" presId="urn:microsoft.com/office/officeart/2005/8/layout/radial5"/>
    <dgm:cxn modelId="{7A8F9693-9BB5-4B3D-B903-FEC1417C85BC}" type="presOf" srcId="{A90FBB56-4B84-433E-95C2-0631C12F123C}" destId="{E8C6A459-9BE9-4CCD-B4AE-C398AA791F66}" srcOrd="0" destOrd="0" presId="urn:microsoft.com/office/officeart/2005/8/layout/radial5"/>
    <dgm:cxn modelId="{24D29911-E0EE-447E-9589-FBB8EE595B16}" type="presOf" srcId="{AA6F7D7E-1245-4283-BDEB-2C09DD8CA6FA}" destId="{2F1B52C8-9D85-4C68-A467-818CA4104904}" srcOrd="0" destOrd="0" presId="urn:microsoft.com/office/officeart/2005/8/layout/radial5"/>
    <dgm:cxn modelId="{07EAA5DE-0AA4-4E58-960E-4E206E84D274}" srcId="{2669266A-A61B-4395-998C-D6E39C6FD8C9}" destId="{603415A6-F162-4871-A6A1-E384A2D637C4}" srcOrd="2" destOrd="0" parTransId="{42EDF825-4687-4FF2-AE7E-B55C27349974}" sibTransId="{60D4AB9B-D7D7-408B-96F4-A8A95C8BC0D8}"/>
    <dgm:cxn modelId="{04A7D0BD-D444-47D7-B56F-B7718D2B1504}" srcId="{2669266A-A61B-4395-998C-D6E39C6FD8C9}" destId="{A90FBB56-4B84-433E-95C2-0631C12F123C}" srcOrd="3" destOrd="0" parTransId="{884AB716-DB1D-446B-BB3E-40BDD6D71C9E}" sibTransId="{B06F3B74-EEF9-4888-979B-B1845D193EC2}"/>
    <dgm:cxn modelId="{68B5A89A-92CC-4173-A8FD-D1ABA0E3A69C}" type="presOf" srcId="{742FA78B-9157-49DE-9611-3EAE0F152765}" destId="{02D423E9-8034-4D16-A8DB-420B21BE37EE}" srcOrd="0" destOrd="0" presId="urn:microsoft.com/office/officeart/2005/8/layout/radial5"/>
    <dgm:cxn modelId="{4E9D220A-F566-4A8B-ABFB-90A653548BAF}" srcId="{F7762FD6-ACCB-4029-8B9A-FFBA475493AB}" destId="{2669266A-A61B-4395-998C-D6E39C6FD8C9}" srcOrd="0" destOrd="0" parTransId="{99EC2DC0-E5C6-4565-BD19-7F57FE8FD0D0}" sibTransId="{D26AB1F5-E01F-4999-98D3-30321702AC0D}"/>
    <dgm:cxn modelId="{51291FE4-A151-45D6-B585-C6AC04DA52A7}" type="presOf" srcId="{FAB4EA13-1035-4584-9768-B8C9C500ADED}" destId="{0EA88A24-06B2-41BD-A6D9-9FF52A1C00AF}" srcOrd="0" destOrd="0" presId="urn:microsoft.com/office/officeart/2005/8/layout/radial5"/>
    <dgm:cxn modelId="{704FBE74-AC8E-47D8-B273-DCF1F98AEC3F}" type="presOf" srcId="{A8C199F8-4BA5-4433-817A-103952EBB1FB}" destId="{16B973BE-4BC2-4B95-900D-6505850B7BCF}" srcOrd="0" destOrd="0" presId="urn:microsoft.com/office/officeart/2005/8/layout/radial5"/>
    <dgm:cxn modelId="{93E1B043-42C2-40E7-A60E-56B3CCC7E2EB}" srcId="{2669266A-A61B-4395-998C-D6E39C6FD8C9}" destId="{742FA78B-9157-49DE-9611-3EAE0F152765}" srcOrd="4" destOrd="0" parTransId="{042A14C2-45A6-4193-B15A-D5F96583ADF9}" sibTransId="{4E3062B2-E4D9-41BE-BE3F-CB8CDFE9E848}"/>
    <dgm:cxn modelId="{354D7A27-203C-4B8A-8669-73A41040BAA9}" type="presOf" srcId="{42EDF825-4687-4FF2-AE7E-B55C27349974}" destId="{65779247-4BA4-4BF9-893E-44CDF50CC9AC}" srcOrd="1" destOrd="0" presId="urn:microsoft.com/office/officeart/2005/8/layout/radial5"/>
    <dgm:cxn modelId="{600EE75B-28C6-4A05-8358-ED7723ACE003}" type="presOf" srcId="{603415A6-F162-4871-A6A1-E384A2D637C4}" destId="{5C3E6A89-EC78-4B30-9F52-4BD7AE235DB5}" srcOrd="0" destOrd="0" presId="urn:microsoft.com/office/officeart/2005/8/layout/radial5"/>
    <dgm:cxn modelId="{BE1B5ACF-C01F-4FA3-9A06-6E46C85FAF61}" srcId="{2669266A-A61B-4395-998C-D6E39C6FD8C9}" destId="{A8C199F8-4BA5-4433-817A-103952EBB1FB}" srcOrd="1" destOrd="0" parTransId="{AA6F7D7E-1245-4283-BDEB-2C09DD8CA6FA}" sibTransId="{4D422960-66F3-4AA1-B5B0-1C6D44CF4C19}"/>
    <dgm:cxn modelId="{B0A4AFF7-29F1-4BEF-9FBB-21A4B22F4C2C}" type="presOf" srcId="{F7762FD6-ACCB-4029-8B9A-FFBA475493AB}" destId="{C799D368-82D8-4E42-9F0E-18BD0FCAF482}" srcOrd="0" destOrd="0" presId="urn:microsoft.com/office/officeart/2005/8/layout/radial5"/>
    <dgm:cxn modelId="{F871450D-4B5E-45DE-8E91-AB5DBE5449D7}" type="presOf" srcId="{884AB716-DB1D-446B-BB3E-40BDD6D71C9E}" destId="{13B79EEB-ACAE-436B-BD6D-C55CF4485131}" srcOrd="0" destOrd="0" presId="urn:microsoft.com/office/officeart/2005/8/layout/radial5"/>
    <dgm:cxn modelId="{5A35D5B0-4A1D-44CE-9EF1-FF859196839A}" type="presOf" srcId="{FF0B84CD-D572-4217-983C-81FA59ADA80F}" destId="{7B2D13BC-D24C-4E39-A59B-91ECE361AFD5}" srcOrd="1" destOrd="0" presId="urn:microsoft.com/office/officeart/2005/8/layout/radial5"/>
    <dgm:cxn modelId="{ED47B8D3-52B3-40A6-8B45-49252FCA745A}" srcId="{2669266A-A61B-4395-998C-D6E39C6FD8C9}" destId="{FAB4EA13-1035-4584-9768-B8C9C500ADED}" srcOrd="5" destOrd="0" parTransId="{FF0B84CD-D572-4217-983C-81FA59ADA80F}" sibTransId="{2A9ABFEA-1D57-4E69-A0CB-4F6EC95A8A99}"/>
    <dgm:cxn modelId="{5FF88833-E7E0-4380-A047-17FE7D64EDD5}" type="presParOf" srcId="{C799D368-82D8-4E42-9F0E-18BD0FCAF482}" destId="{9601AAD8-1227-4637-9829-C0BE5AA647AC}" srcOrd="0" destOrd="0" presId="urn:microsoft.com/office/officeart/2005/8/layout/radial5"/>
    <dgm:cxn modelId="{0E5EEE88-3446-447F-B3F7-5049E7B3EB3B}" type="presParOf" srcId="{C799D368-82D8-4E42-9F0E-18BD0FCAF482}" destId="{4E23D051-12A4-4C96-A565-DDBE8ABCE01D}" srcOrd="1" destOrd="0" presId="urn:microsoft.com/office/officeart/2005/8/layout/radial5"/>
    <dgm:cxn modelId="{A859ACC2-7478-4690-B0EF-3B18D5590BC1}" type="presParOf" srcId="{4E23D051-12A4-4C96-A565-DDBE8ABCE01D}" destId="{BCEFF68D-65AF-4335-9379-958165F02918}" srcOrd="0" destOrd="0" presId="urn:microsoft.com/office/officeart/2005/8/layout/radial5"/>
    <dgm:cxn modelId="{9F47292D-63D4-4EC5-A29B-A628B9A21BF4}" type="presParOf" srcId="{C799D368-82D8-4E42-9F0E-18BD0FCAF482}" destId="{A08B45F7-88AE-4018-93B8-731E00351018}" srcOrd="2" destOrd="0" presId="urn:microsoft.com/office/officeart/2005/8/layout/radial5"/>
    <dgm:cxn modelId="{323ED1A7-C2CE-4C8F-A967-5AFCB81EA935}" type="presParOf" srcId="{C799D368-82D8-4E42-9F0E-18BD0FCAF482}" destId="{2F1B52C8-9D85-4C68-A467-818CA4104904}" srcOrd="3" destOrd="0" presId="urn:microsoft.com/office/officeart/2005/8/layout/radial5"/>
    <dgm:cxn modelId="{BE0AF5A3-F7C0-451F-9CED-4BE687719742}" type="presParOf" srcId="{2F1B52C8-9D85-4C68-A467-818CA4104904}" destId="{728B2E38-C1AA-418B-AAFE-556D2ACEB8B6}" srcOrd="0" destOrd="0" presId="urn:microsoft.com/office/officeart/2005/8/layout/radial5"/>
    <dgm:cxn modelId="{E6EF7F7C-720C-4A34-88E9-9273E3570FB3}" type="presParOf" srcId="{C799D368-82D8-4E42-9F0E-18BD0FCAF482}" destId="{16B973BE-4BC2-4B95-900D-6505850B7BCF}" srcOrd="4" destOrd="0" presId="urn:microsoft.com/office/officeart/2005/8/layout/radial5"/>
    <dgm:cxn modelId="{1BBF7697-2DC8-45AC-9971-3C113BD023BA}" type="presParOf" srcId="{C799D368-82D8-4E42-9F0E-18BD0FCAF482}" destId="{C6E95807-4718-4B7D-9AD5-4E442D2A618B}" srcOrd="5" destOrd="0" presId="urn:microsoft.com/office/officeart/2005/8/layout/radial5"/>
    <dgm:cxn modelId="{2A9CE5D1-5E4F-4A1D-AA91-4F587C2F8774}" type="presParOf" srcId="{C6E95807-4718-4B7D-9AD5-4E442D2A618B}" destId="{65779247-4BA4-4BF9-893E-44CDF50CC9AC}" srcOrd="0" destOrd="0" presId="urn:microsoft.com/office/officeart/2005/8/layout/radial5"/>
    <dgm:cxn modelId="{B7F9282C-F200-448E-B996-23A10E21EC98}" type="presParOf" srcId="{C799D368-82D8-4E42-9F0E-18BD0FCAF482}" destId="{5C3E6A89-EC78-4B30-9F52-4BD7AE235DB5}" srcOrd="6" destOrd="0" presId="urn:microsoft.com/office/officeart/2005/8/layout/radial5"/>
    <dgm:cxn modelId="{FEED40C1-E677-437F-9622-B3AB1DBC02D1}" type="presParOf" srcId="{C799D368-82D8-4E42-9F0E-18BD0FCAF482}" destId="{13B79EEB-ACAE-436B-BD6D-C55CF4485131}" srcOrd="7" destOrd="0" presId="urn:microsoft.com/office/officeart/2005/8/layout/radial5"/>
    <dgm:cxn modelId="{A3AFFBA0-4D38-4C2C-B6B1-E64B4807B56A}" type="presParOf" srcId="{13B79EEB-ACAE-436B-BD6D-C55CF4485131}" destId="{A8B69385-E93B-43C5-8F30-E28207C0129D}" srcOrd="0" destOrd="0" presId="urn:microsoft.com/office/officeart/2005/8/layout/radial5"/>
    <dgm:cxn modelId="{E35211C3-3377-4062-B1D4-FB289472E189}" type="presParOf" srcId="{C799D368-82D8-4E42-9F0E-18BD0FCAF482}" destId="{E8C6A459-9BE9-4CCD-B4AE-C398AA791F66}" srcOrd="8" destOrd="0" presId="urn:microsoft.com/office/officeart/2005/8/layout/radial5"/>
    <dgm:cxn modelId="{9C9ECBB0-41FC-48E0-93C4-535207002D06}" type="presParOf" srcId="{C799D368-82D8-4E42-9F0E-18BD0FCAF482}" destId="{4D06F26D-3285-4620-9C4F-9BE80ACAEADF}" srcOrd="9" destOrd="0" presId="urn:microsoft.com/office/officeart/2005/8/layout/radial5"/>
    <dgm:cxn modelId="{80F85E94-D446-4F9D-BC75-411CA4EDC106}" type="presParOf" srcId="{4D06F26D-3285-4620-9C4F-9BE80ACAEADF}" destId="{C8EFE864-657E-43B7-9A1F-AC65B80E6929}" srcOrd="0" destOrd="0" presId="urn:microsoft.com/office/officeart/2005/8/layout/radial5"/>
    <dgm:cxn modelId="{86634F0F-3076-462B-A6A7-42F23A94383E}" type="presParOf" srcId="{C799D368-82D8-4E42-9F0E-18BD0FCAF482}" destId="{02D423E9-8034-4D16-A8DB-420B21BE37EE}" srcOrd="10" destOrd="0" presId="urn:microsoft.com/office/officeart/2005/8/layout/radial5"/>
    <dgm:cxn modelId="{A06FDDBE-4040-44B6-B87D-6E8D24F17A5E}" type="presParOf" srcId="{C799D368-82D8-4E42-9F0E-18BD0FCAF482}" destId="{5E49C285-CAA5-4726-BC9F-67004B749F13}" srcOrd="11" destOrd="0" presId="urn:microsoft.com/office/officeart/2005/8/layout/radial5"/>
    <dgm:cxn modelId="{08803639-8236-4F4B-8266-1B79C904EEE7}" type="presParOf" srcId="{5E49C285-CAA5-4726-BC9F-67004B749F13}" destId="{7B2D13BC-D24C-4E39-A59B-91ECE361AFD5}" srcOrd="0" destOrd="0" presId="urn:microsoft.com/office/officeart/2005/8/layout/radial5"/>
    <dgm:cxn modelId="{D601A6D4-6F5D-45D3-A103-5BEBE8683D87}" type="presParOf" srcId="{C799D368-82D8-4E42-9F0E-18BD0FCAF482}" destId="{0EA88A24-06B2-41BD-A6D9-9FF52A1C00AF}" srcOrd="12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66133681-06F1-410B-9AEC-131C3466E994}" type="doc">
      <dgm:prSet loTypeId="urn:microsoft.com/office/officeart/2005/8/layout/process1" loCatId="process" qsTypeId="urn:microsoft.com/office/officeart/2005/8/quickstyle/simple1" qsCatId="simple" csTypeId="urn:microsoft.com/office/officeart/2005/8/colors/colorful1#2" csCatId="colorful" phldr="1"/>
      <dgm:spPr/>
      <dgm:t>
        <a:bodyPr/>
        <a:lstStyle/>
        <a:p>
          <a:endParaRPr lang="zh-CN" altLang="en-US"/>
        </a:p>
      </dgm:t>
    </dgm:pt>
    <dgm:pt modelId="{FC6CDA83-EDE0-4685-A906-52130056B347}">
      <dgm:prSet custT="1"/>
      <dgm:spPr/>
      <dgm:t>
        <a:bodyPr/>
        <a:lstStyle/>
        <a:p>
          <a:pPr rtl="0"/>
          <a:r>
            <a:rPr lang="zh-CN" altLang="en-US" sz="3200" dirty="0" smtClean="0"/>
            <a:t>全面</a:t>
          </a:r>
          <a:r>
            <a:rPr lang="zh-CN" sz="3200" dirty="0" smtClean="0"/>
            <a:t>育人</a:t>
          </a:r>
          <a:endParaRPr lang="en-US" sz="3200" dirty="0"/>
        </a:p>
      </dgm:t>
    </dgm:pt>
    <dgm:pt modelId="{5BB5B9D0-66ED-44CA-8E11-6DFCC627C176}" type="parTrans" cxnId="{9668101B-FD14-4854-9E2B-04E2FFACE671}">
      <dgm:prSet/>
      <dgm:spPr/>
      <dgm:t>
        <a:bodyPr/>
        <a:lstStyle/>
        <a:p>
          <a:endParaRPr lang="zh-CN" altLang="en-US" sz="1600"/>
        </a:p>
      </dgm:t>
    </dgm:pt>
    <dgm:pt modelId="{A56790B1-64AA-45EA-85E3-1499475E9086}" type="sibTrans" cxnId="{9668101B-FD14-4854-9E2B-04E2FFACE671}">
      <dgm:prSet custT="1"/>
      <dgm:spPr/>
      <dgm:t>
        <a:bodyPr/>
        <a:lstStyle/>
        <a:p>
          <a:endParaRPr lang="zh-CN" altLang="en-US" sz="2000"/>
        </a:p>
      </dgm:t>
    </dgm:pt>
    <dgm:pt modelId="{1581F730-784B-416F-AB8A-C8923753CF8F}">
      <dgm:prSet custT="1"/>
      <dgm:spPr>
        <a:solidFill>
          <a:srgbClr val="00B050"/>
        </a:solidFill>
      </dgm:spPr>
      <dgm:t>
        <a:bodyPr/>
        <a:lstStyle/>
        <a:p>
          <a:pPr rtl="0"/>
          <a:r>
            <a:rPr lang="zh-CN" sz="3200" dirty="0" smtClean="0"/>
            <a:t>文化内生</a:t>
          </a:r>
          <a:endParaRPr lang="en-US" sz="3200" dirty="0"/>
        </a:p>
      </dgm:t>
    </dgm:pt>
    <dgm:pt modelId="{9B86C7F8-8BF0-455B-B302-767D3A961F18}" type="parTrans" cxnId="{7EC3768D-340C-4DC4-9EED-7574735F9847}">
      <dgm:prSet/>
      <dgm:spPr/>
      <dgm:t>
        <a:bodyPr/>
        <a:lstStyle/>
        <a:p>
          <a:endParaRPr lang="zh-CN" altLang="en-US" sz="1600"/>
        </a:p>
      </dgm:t>
    </dgm:pt>
    <dgm:pt modelId="{4CA8A39C-FF3A-43AA-96BD-3FDB2FC1B244}" type="sibTrans" cxnId="{7EC3768D-340C-4DC4-9EED-7574735F9847}">
      <dgm:prSet custT="1"/>
      <dgm:spPr/>
      <dgm:t>
        <a:bodyPr/>
        <a:lstStyle/>
        <a:p>
          <a:endParaRPr lang="zh-CN" altLang="en-US" sz="2000"/>
        </a:p>
      </dgm:t>
    </dgm:pt>
    <dgm:pt modelId="{03683283-6859-4035-AA01-21477A3016E1}">
      <dgm:prSet custT="1"/>
      <dgm:spPr/>
      <dgm:t>
        <a:bodyPr/>
        <a:lstStyle/>
        <a:p>
          <a:pPr rtl="0"/>
          <a:r>
            <a:rPr lang="zh-CN" altLang="en-US" sz="3200" dirty="0" smtClean="0"/>
            <a:t>课程再造</a:t>
          </a:r>
          <a:endParaRPr lang="en-US" sz="3200" dirty="0"/>
        </a:p>
      </dgm:t>
    </dgm:pt>
    <dgm:pt modelId="{C438DD4E-CFE2-4A28-985A-8467750D572D}" type="parTrans" cxnId="{48FBB360-D265-4A5E-8510-E922211E409E}">
      <dgm:prSet/>
      <dgm:spPr/>
      <dgm:t>
        <a:bodyPr/>
        <a:lstStyle/>
        <a:p>
          <a:endParaRPr lang="zh-CN" altLang="en-US" sz="1600"/>
        </a:p>
      </dgm:t>
    </dgm:pt>
    <dgm:pt modelId="{C9913EF3-F7ED-4D4C-8EA4-0DF650AB3527}" type="sibTrans" cxnId="{48FBB360-D265-4A5E-8510-E922211E409E}">
      <dgm:prSet custT="1"/>
      <dgm:spPr/>
      <dgm:t>
        <a:bodyPr/>
        <a:lstStyle/>
        <a:p>
          <a:endParaRPr lang="zh-CN" altLang="en-US" sz="2000"/>
        </a:p>
      </dgm:t>
    </dgm:pt>
    <dgm:pt modelId="{B93E7DF8-99BA-4143-9D54-7E53FB5A755A}">
      <dgm:prSet custT="1"/>
      <dgm:spPr/>
      <dgm:t>
        <a:bodyPr/>
        <a:lstStyle/>
        <a:p>
          <a:pPr rtl="0"/>
          <a:r>
            <a:rPr lang="zh-CN" altLang="en-US" sz="3200" dirty="0" smtClean="0"/>
            <a:t>整体建构</a:t>
          </a:r>
          <a:endParaRPr lang="zh-CN" altLang="en-US" sz="3200" dirty="0"/>
        </a:p>
      </dgm:t>
    </dgm:pt>
    <dgm:pt modelId="{E5EA3687-9922-45E4-9F62-BAA8CF6C5DA6}" type="parTrans" cxnId="{D0C1435B-5F4F-4B38-A7B9-FD1022B58A7E}">
      <dgm:prSet/>
      <dgm:spPr/>
      <dgm:t>
        <a:bodyPr/>
        <a:lstStyle/>
        <a:p>
          <a:endParaRPr lang="zh-CN" altLang="en-US" sz="1600"/>
        </a:p>
      </dgm:t>
    </dgm:pt>
    <dgm:pt modelId="{27B6982B-9192-4CFD-8CCE-3ABD577CD59A}" type="sibTrans" cxnId="{D0C1435B-5F4F-4B38-A7B9-FD1022B58A7E}">
      <dgm:prSet/>
      <dgm:spPr/>
      <dgm:t>
        <a:bodyPr/>
        <a:lstStyle/>
        <a:p>
          <a:endParaRPr lang="zh-CN" altLang="en-US" sz="1600"/>
        </a:p>
      </dgm:t>
    </dgm:pt>
    <dgm:pt modelId="{4A8C9C2D-E1F8-469F-A670-EF3E14087C5A}" type="pres">
      <dgm:prSet presAssocID="{66133681-06F1-410B-9AEC-131C3466E99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1C5B3AA5-E9D9-40DE-ADE4-6FC03A965C56}" type="pres">
      <dgm:prSet presAssocID="{FC6CDA83-EDE0-4685-A906-52130056B347}" presName="node" presStyleLbl="node1" presStyleIdx="0" presStyleCnt="4" custScaleY="115912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167D251E-0176-42C8-85BA-10C3EFC57CD6}" type="pres">
      <dgm:prSet presAssocID="{A56790B1-64AA-45EA-85E3-1499475E9086}" presName="sibTrans" presStyleLbl="sibTrans2D1" presStyleIdx="0" presStyleCnt="3"/>
      <dgm:spPr/>
      <dgm:t>
        <a:bodyPr/>
        <a:lstStyle/>
        <a:p>
          <a:endParaRPr lang="zh-CN" altLang="en-US"/>
        </a:p>
      </dgm:t>
    </dgm:pt>
    <dgm:pt modelId="{1CE4C4DA-C84A-45FB-8315-88663CE1E8FC}" type="pres">
      <dgm:prSet presAssocID="{A56790B1-64AA-45EA-85E3-1499475E9086}" presName="connectorText" presStyleLbl="sibTrans2D1" presStyleIdx="0" presStyleCnt="3"/>
      <dgm:spPr/>
      <dgm:t>
        <a:bodyPr/>
        <a:lstStyle/>
        <a:p>
          <a:endParaRPr lang="zh-CN" altLang="en-US"/>
        </a:p>
      </dgm:t>
    </dgm:pt>
    <dgm:pt modelId="{08336CDD-F0D4-4738-ABFF-C601C3A06BFE}" type="pres">
      <dgm:prSet presAssocID="{1581F730-784B-416F-AB8A-C8923753CF8F}" presName="node" presStyleLbl="node1" presStyleIdx="1" presStyleCnt="4" custScaleY="115912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A7975462-3EEE-4CD8-BAD9-C111AAAEDB72}" type="pres">
      <dgm:prSet presAssocID="{4CA8A39C-FF3A-43AA-96BD-3FDB2FC1B244}" presName="sibTrans" presStyleLbl="sibTrans2D1" presStyleIdx="1" presStyleCnt="3"/>
      <dgm:spPr/>
      <dgm:t>
        <a:bodyPr/>
        <a:lstStyle/>
        <a:p>
          <a:endParaRPr lang="zh-CN" altLang="en-US"/>
        </a:p>
      </dgm:t>
    </dgm:pt>
    <dgm:pt modelId="{8309DBEA-5414-4817-A1AF-CA5928F7FB27}" type="pres">
      <dgm:prSet presAssocID="{4CA8A39C-FF3A-43AA-96BD-3FDB2FC1B244}" presName="connectorText" presStyleLbl="sibTrans2D1" presStyleIdx="1" presStyleCnt="3"/>
      <dgm:spPr/>
      <dgm:t>
        <a:bodyPr/>
        <a:lstStyle/>
        <a:p>
          <a:endParaRPr lang="zh-CN" altLang="en-US"/>
        </a:p>
      </dgm:t>
    </dgm:pt>
    <dgm:pt modelId="{55BE0930-9F05-4E9B-89CE-940BCAEC435B}" type="pres">
      <dgm:prSet presAssocID="{03683283-6859-4035-AA01-21477A3016E1}" presName="node" presStyleLbl="node1" presStyleIdx="2" presStyleCnt="4" custScaleY="115912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360A7456-D957-4F85-AE10-4A83C9ACF553}" type="pres">
      <dgm:prSet presAssocID="{C9913EF3-F7ED-4D4C-8EA4-0DF650AB3527}" presName="sibTrans" presStyleLbl="sibTrans2D1" presStyleIdx="2" presStyleCnt="3"/>
      <dgm:spPr/>
      <dgm:t>
        <a:bodyPr/>
        <a:lstStyle/>
        <a:p>
          <a:endParaRPr lang="zh-CN" altLang="en-US"/>
        </a:p>
      </dgm:t>
    </dgm:pt>
    <dgm:pt modelId="{E54826EE-FA53-4CBD-B955-5FD364370E82}" type="pres">
      <dgm:prSet presAssocID="{C9913EF3-F7ED-4D4C-8EA4-0DF650AB3527}" presName="connectorText" presStyleLbl="sibTrans2D1" presStyleIdx="2" presStyleCnt="3"/>
      <dgm:spPr/>
      <dgm:t>
        <a:bodyPr/>
        <a:lstStyle/>
        <a:p>
          <a:endParaRPr lang="zh-CN" altLang="en-US"/>
        </a:p>
      </dgm:t>
    </dgm:pt>
    <dgm:pt modelId="{9E8232C7-8760-4AB8-880C-39049891DDFA}" type="pres">
      <dgm:prSet presAssocID="{B93E7DF8-99BA-4143-9D54-7E53FB5A755A}" presName="node" presStyleLbl="node1" presStyleIdx="3" presStyleCnt="4" custScaleY="115912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7EC3768D-340C-4DC4-9EED-7574735F9847}" srcId="{66133681-06F1-410B-9AEC-131C3466E994}" destId="{1581F730-784B-416F-AB8A-C8923753CF8F}" srcOrd="1" destOrd="0" parTransId="{9B86C7F8-8BF0-455B-B302-767D3A961F18}" sibTransId="{4CA8A39C-FF3A-43AA-96BD-3FDB2FC1B244}"/>
    <dgm:cxn modelId="{4DF1BB1F-0A62-4F9D-9E34-8DD6D57508F6}" type="presOf" srcId="{B93E7DF8-99BA-4143-9D54-7E53FB5A755A}" destId="{9E8232C7-8760-4AB8-880C-39049891DDFA}" srcOrd="0" destOrd="0" presId="urn:microsoft.com/office/officeart/2005/8/layout/process1"/>
    <dgm:cxn modelId="{3C1D7F05-3A30-4397-8821-1B56D354273A}" type="presOf" srcId="{4CA8A39C-FF3A-43AA-96BD-3FDB2FC1B244}" destId="{8309DBEA-5414-4817-A1AF-CA5928F7FB27}" srcOrd="1" destOrd="0" presId="urn:microsoft.com/office/officeart/2005/8/layout/process1"/>
    <dgm:cxn modelId="{48FBB360-D265-4A5E-8510-E922211E409E}" srcId="{66133681-06F1-410B-9AEC-131C3466E994}" destId="{03683283-6859-4035-AA01-21477A3016E1}" srcOrd="2" destOrd="0" parTransId="{C438DD4E-CFE2-4A28-985A-8467750D572D}" sibTransId="{C9913EF3-F7ED-4D4C-8EA4-0DF650AB3527}"/>
    <dgm:cxn modelId="{D0C1435B-5F4F-4B38-A7B9-FD1022B58A7E}" srcId="{66133681-06F1-410B-9AEC-131C3466E994}" destId="{B93E7DF8-99BA-4143-9D54-7E53FB5A755A}" srcOrd="3" destOrd="0" parTransId="{E5EA3687-9922-45E4-9F62-BAA8CF6C5DA6}" sibTransId="{27B6982B-9192-4CFD-8CCE-3ABD577CD59A}"/>
    <dgm:cxn modelId="{EE0CD680-EBB2-4A34-A084-80EF0E84C118}" type="presOf" srcId="{C9913EF3-F7ED-4D4C-8EA4-0DF650AB3527}" destId="{360A7456-D957-4F85-AE10-4A83C9ACF553}" srcOrd="0" destOrd="0" presId="urn:microsoft.com/office/officeart/2005/8/layout/process1"/>
    <dgm:cxn modelId="{467A1633-CD62-4687-9801-0C9C45B42C38}" type="presOf" srcId="{C9913EF3-F7ED-4D4C-8EA4-0DF650AB3527}" destId="{E54826EE-FA53-4CBD-B955-5FD364370E82}" srcOrd="1" destOrd="0" presId="urn:microsoft.com/office/officeart/2005/8/layout/process1"/>
    <dgm:cxn modelId="{C79F6913-96F4-4984-AD98-E8DF5542BDA3}" type="presOf" srcId="{A56790B1-64AA-45EA-85E3-1499475E9086}" destId="{1CE4C4DA-C84A-45FB-8315-88663CE1E8FC}" srcOrd="1" destOrd="0" presId="urn:microsoft.com/office/officeart/2005/8/layout/process1"/>
    <dgm:cxn modelId="{53434DA4-4394-4B97-A655-7D45B6D0FB8D}" type="presOf" srcId="{FC6CDA83-EDE0-4685-A906-52130056B347}" destId="{1C5B3AA5-E9D9-40DE-ADE4-6FC03A965C56}" srcOrd="0" destOrd="0" presId="urn:microsoft.com/office/officeart/2005/8/layout/process1"/>
    <dgm:cxn modelId="{650EE814-8B2E-452E-8BD0-9396A9EB5C8C}" type="presOf" srcId="{66133681-06F1-410B-9AEC-131C3466E994}" destId="{4A8C9C2D-E1F8-469F-A670-EF3E14087C5A}" srcOrd="0" destOrd="0" presId="urn:microsoft.com/office/officeart/2005/8/layout/process1"/>
    <dgm:cxn modelId="{9668101B-FD14-4854-9E2B-04E2FFACE671}" srcId="{66133681-06F1-410B-9AEC-131C3466E994}" destId="{FC6CDA83-EDE0-4685-A906-52130056B347}" srcOrd="0" destOrd="0" parTransId="{5BB5B9D0-66ED-44CA-8E11-6DFCC627C176}" sibTransId="{A56790B1-64AA-45EA-85E3-1499475E9086}"/>
    <dgm:cxn modelId="{C387E77F-3315-48C9-AF4E-677B1F0A92BE}" type="presOf" srcId="{A56790B1-64AA-45EA-85E3-1499475E9086}" destId="{167D251E-0176-42C8-85BA-10C3EFC57CD6}" srcOrd="0" destOrd="0" presId="urn:microsoft.com/office/officeart/2005/8/layout/process1"/>
    <dgm:cxn modelId="{8479410E-BA31-48AA-A121-3BEC6A69A258}" type="presOf" srcId="{03683283-6859-4035-AA01-21477A3016E1}" destId="{55BE0930-9F05-4E9B-89CE-940BCAEC435B}" srcOrd="0" destOrd="0" presId="urn:microsoft.com/office/officeart/2005/8/layout/process1"/>
    <dgm:cxn modelId="{82150BFF-C3F7-4DFD-89FD-18863BEBB7B0}" type="presOf" srcId="{1581F730-784B-416F-AB8A-C8923753CF8F}" destId="{08336CDD-F0D4-4738-ABFF-C601C3A06BFE}" srcOrd="0" destOrd="0" presId="urn:microsoft.com/office/officeart/2005/8/layout/process1"/>
    <dgm:cxn modelId="{420B35DC-4C9F-4231-99CD-437028EB4AB5}" type="presOf" srcId="{4CA8A39C-FF3A-43AA-96BD-3FDB2FC1B244}" destId="{A7975462-3EEE-4CD8-BAD9-C111AAAEDB72}" srcOrd="0" destOrd="0" presId="urn:microsoft.com/office/officeart/2005/8/layout/process1"/>
    <dgm:cxn modelId="{5A04FA69-1CAB-489D-BAFE-EC5C588C79C9}" type="presParOf" srcId="{4A8C9C2D-E1F8-469F-A670-EF3E14087C5A}" destId="{1C5B3AA5-E9D9-40DE-ADE4-6FC03A965C56}" srcOrd="0" destOrd="0" presId="urn:microsoft.com/office/officeart/2005/8/layout/process1"/>
    <dgm:cxn modelId="{936A3F46-0149-4F01-A45A-F9724D6245BF}" type="presParOf" srcId="{4A8C9C2D-E1F8-469F-A670-EF3E14087C5A}" destId="{167D251E-0176-42C8-85BA-10C3EFC57CD6}" srcOrd="1" destOrd="0" presId="urn:microsoft.com/office/officeart/2005/8/layout/process1"/>
    <dgm:cxn modelId="{36B51DFF-60F6-4E84-9F56-C5B9B844B07F}" type="presParOf" srcId="{167D251E-0176-42C8-85BA-10C3EFC57CD6}" destId="{1CE4C4DA-C84A-45FB-8315-88663CE1E8FC}" srcOrd="0" destOrd="0" presId="urn:microsoft.com/office/officeart/2005/8/layout/process1"/>
    <dgm:cxn modelId="{B5AEB96C-9C4F-4418-9A85-787CF32AF2EC}" type="presParOf" srcId="{4A8C9C2D-E1F8-469F-A670-EF3E14087C5A}" destId="{08336CDD-F0D4-4738-ABFF-C601C3A06BFE}" srcOrd="2" destOrd="0" presId="urn:microsoft.com/office/officeart/2005/8/layout/process1"/>
    <dgm:cxn modelId="{F5DEA01D-38EF-4820-8241-2D2F0F4C8628}" type="presParOf" srcId="{4A8C9C2D-E1F8-469F-A670-EF3E14087C5A}" destId="{A7975462-3EEE-4CD8-BAD9-C111AAAEDB72}" srcOrd="3" destOrd="0" presId="urn:microsoft.com/office/officeart/2005/8/layout/process1"/>
    <dgm:cxn modelId="{64D0D680-B6B9-4E01-8B52-D055E848422B}" type="presParOf" srcId="{A7975462-3EEE-4CD8-BAD9-C111AAAEDB72}" destId="{8309DBEA-5414-4817-A1AF-CA5928F7FB27}" srcOrd="0" destOrd="0" presId="urn:microsoft.com/office/officeart/2005/8/layout/process1"/>
    <dgm:cxn modelId="{DCB62614-B912-4A65-9502-61897336D9FF}" type="presParOf" srcId="{4A8C9C2D-E1F8-469F-A670-EF3E14087C5A}" destId="{55BE0930-9F05-4E9B-89CE-940BCAEC435B}" srcOrd="4" destOrd="0" presId="urn:microsoft.com/office/officeart/2005/8/layout/process1"/>
    <dgm:cxn modelId="{871ABDCC-A544-46BB-BA2A-8455F6C2B73B}" type="presParOf" srcId="{4A8C9C2D-E1F8-469F-A670-EF3E14087C5A}" destId="{360A7456-D957-4F85-AE10-4A83C9ACF553}" srcOrd="5" destOrd="0" presId="urn:microsoft.com/office/officeart/2005/8/layout/process1"/>
    <dgm:cxn modelId="{92AD7F20-5694-48EB-8722-277214C7DD51}" type="presParOf" srcId="{360A7456-D957-4F85-AE10-4A83C9ACF553}" destId="{E54826EE-FA53-4CBD-B955-5FD364370E82}" srcOrd="0" destOrd="0" presId="urn:microsoft.com/office/officeart/2005/8/layout/process1"/>
    <dgm:cxn modelId="{0F86AFA1-D0D2-4348-8BAF-2FE4356E8AE7}" type="presParOf" srcId="{4A8C9C2D-E1F8-469F-A670-EF3E14087C5A}" destId="{9E8232C7-8760-4AB8-880C-39049891DDFA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F980FDC-520E-48B5-B0DA-472E2ABF0752}">
      <dsp:nvSpPr>
        <dsp:cNvPr id="0" name=""/>
        <dsp:cNvSpPr/>
      </dsp:nvSpPr>
      <dsp:spPr>
        <a:xfrm>
          <a:off x="3580500" y="0"/>
          <a:ext cx="4433258" cy="4433258"/>
        </a:xfrm>
        <a:prstGeom prst="triangle">
          <a:avLst/>
        </a:prstGeom>
        <a:solidFill>
          <a:schemeClr val="accen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F8A319-6E96-4EFE-95A2-29E6100A79B5}">
      <dsp:nvSpPr>
        <dsp:cNvPr id="0" name=""/>
        <dsp:cNvSpPr/>
      </dsp:nvSpPr>
      <dsp:spPr>
        <a:xfrm>
          <a:off x="5522698" y="443758"/>
          <a:ext cx="5385368" cy="78794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3100" kern="1200" dirty="0" smtClean="0"/>
            <a:t> </a:t>
          </a:r>
          <a:r>
            <a:rPr lang="zh-CN" sz="3100" kern="1200" dirty="0" smtClean="0"/>
            <a:t>办好每所学校；</a:t>
          </a:r>
          <a:endParaRPr lang="en-US" sz="3100" kern="1200" dirty="0"/>
        </a:p>
      </dsp:txBody>
      <dsp:txXfrm>
        <a:off x="5522698" y="443758"/>
        <a:ext cx="5385368" cy="787942"/>
      </dsp:txXfrm>
    </dsp:sp>
    <dsp:sp modelId="{3EDB1916-5857-4361-897E-6AFEECEBE06A}">
      <dsp:nvSpPr>
        <dsp:cNvPr id="0" name=""/>
        <dsp:cNvSpPr/>
      </dsp:nvSpPr>
      <dsp:spPr>
        <a:xfrm>
          <a:off x="5523447" y="1330193"/>
          <a:ext cx="5346985" cy="78794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hueOff val="0"/>
              <a:satOff val="0"/>
              <a:lumOff val="0"/>
              <a:alphaOff val="-13333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3100" kern="1200" dirty="0" smtClean="0"/>
            <a:t> </a:t>
          </a:r>
          <a:r>
            <a:rPr lang="zh-CN" altLang="en-US" sz="3100" kern="1200" dirty="0" smtClean="0"/>
            <a:t>教</a:t>
          </a:r>
          <a:r>
            <a:rPr lang="zh-CN" sz="3100" kern="1200" dirty="0" smtClean="0"/>
            <a:t>好每一节课；</a:t>
          </a:r>
          <a:endParaRPr lang="en-US" sz="3100" kern="1200" dirty="0"/>
        </a:p>
      </dsp:txBody>
      <dsp:txXfrm>
        <a:off x="5523447" y="1330193"/>
        <a:ext cx="5346985" cy="787942"/>
      </dsp:txXfrm>
    </dsp:sp>
    <dsp:sp modelId="{37258FE5-7DB3-4D74-9C87-7A9BA93DFAF7}">
      <dsp:nvSpPr>
        <dsp:cNvPr id="0" name=""/>
        <dsp:cNvSpPr/>
      </dsp:nvSpPr>
      <dsp:spPr>
        <a:xfrm>
          <a:off x="5523433" y="2216628"/>
          <a:ext cx="5310129" cy="78794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hueOff val="0"/>
              <a:satOff val="0"/>
              <a:lumOff val="0"/>
              <a:alphaOff val="-26667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3100" kern="1200" dirty="0" smtClean="0"/>
            <a:t> </a:t>
          </a:r>
          <a:r>
            <a:rPr lang="zh-CN" sz="3100" kern="1200" dirty="0" smtClean="0"/>
            <a:t>成就每个学生；</a:t>
          </a:r>
          <a:endParaRPr lang="en-US" sz="3100" kern="1200" dirty="0"/>
        </a:p>
      </dsp:txBody>
      <dsp:txXfrm>
        <a:off x="5523433" y="2216628"/>
        <a:ext cx="5310129" cy="787942"/>
      </dsp:txXfrm>
    </dsp:sp>
    <dsp:sp modelId="{78DF0489-32FD-4241-8629-5C853A256407}">
      <dsp:nvSpPr>
        <dsp:cNvPr id="0" name=""/>
        <dsp:cNvSpPr/>
      </dsp:nvSpPr>
      <dsp:spPr>
        <a:xfrm>
          <a:off x="5487096" y="3103064"/>
          <a:ext cx="5438131" cy="78794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hueOff val="0"/>
              <a:satOff val="0"/>
              <a:lumOff val="0"/>
              <a:alphaOff val="-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3100" kern="1200" dirty="0" smtClean="0"/>
            <a:t> </a:t>
          </a:r>
          <a:r>
            <a:rPr lang="zh-CN" sz="3100" kern="1200" dirty="0" smtClean="0"/>
            <a:t>造福一方文明。</a:t>
          </a:r>
          <a:endParaRPr lang="zh-CN" sz="3100" kern="1200" dirty="0"/>
        </a:p>
      </dsp:txBody>
      <dsp:txXfrm>
        <a:off x="5487096" y="3103064"/>
        <a:ext cx="5438131" cy="787942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257E625-1A5C-46CF-B0FE-CE4AB7A3B449}">
      <dsp:nvSpPr>
        <dsp:cNvPr id="0" name=""/>
        <dsp:cNvSpPr/>
      </dsp:nvSpPr>
      <dsp:spPr>
        <a:xfrm>
          <a:off x="0" y="0"/>
          <a:ext cx="10363200" cy="348354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3200" kern="1200" dirty="0" smtClean="0"/>
            <a:t>   </a:t>
          </a:r>
          <a:r>
            <a:rPr lang="zh-CN" sz="3200" kern="1200" dirty="0" smtClean="0"/>
            <a:t>“文化内生”是新样态学校的核心主张，也是区别于其他学校发展理念的基本依据。</a:t>
          </a:r>
          <a:endParaRPr lang="en-US" altLang="zh-CN" sz="3200" kern="1200" dirty="0" smtClean="0"/>
        </a:p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/>
          </a:r>
          <a:br>
            <a:rPr lang="en-US" sz="3200" kern="1200" dirty="0" smtClean="0"/>
          </a:br>
          <a:r>
            <a:rPr lang="en-US" sz="3200" kern="1200" dirty="0" smtClean="0"/>
            <a:t>        </a:t>
          </a:r>
          <a:r>
            <a:rPr lang="zh-CN" sz="3200" kern="1200" dirty="0" smtClean="0"/>
            <a:t>熟练掌握和运用“文化内生” 的路径、方式</a:t>
          </a:r>
          <a:r>
            <a:rPr lang="zh-CN" altLang="en-US" sz="3200" kern="1200" dirty="0" smtClean="0"/>
            <a:t>、</a:t>
          </a:r>
          <a:r>
            <a:rPr lang="zh-CN" sz="3200" kern="1200" dirty="0" smtClean="0"/>
            <a:t>机制</a:t>
          </a:r>
          <a:r>
            <a:rPr lang="zh-CN" altLang="en-US" sz="3200" kern="1200" dirty="0" smtClean="0"/>
            <a:t>和工具</a:t>
          </a:r>
          <a:r>
            <a:rPr lang="zh-CN" sz="3200" kern="1200" dirty="0" smtClean="0"/>
            <a:t>是新样态学校建设的根本立场、原则和方位。</a:t>
          </a:r>
          <a:endParaRPr lang="zh-CN" sz="3200" kern="1200" dirty="0"/>
        </a:p>
      </dsp:txBody>
      <dsp:txXfrm>
        <a:off x="0" y="0"/>
        <a:ext cx="10363200" cy="3483547"/>
      </dsp:txXfrm>
    </dsp:sp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75E5776-0F45-4AEB-8773-4DFAEE11C3EA}">
      <dsp:nvSpPr>
        <dsp:cNvPr id="0" name=""/>
        <dsp:cNvSpPr/>
      </dsp:nvSpPr>
      <dsp:spPr>
        <a:xfrm>
          <a:off x="0" y="322186"/>
          <a:ext cx="10515600" cy="67918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sz="2700" kern="1200" dirty="0" smtClean="0"/>
            <a:t>学校文化是：</a:t>
          </a:r>
          <a:endParaRPr lang="en-US" sz="2700" kern="1200" dirty="0"/>
        </a:p>
      </dsp:txBody>
      <dsp:txXfrm>
        <a:off x="0" y="322186"/>
        <a:ext cx="10515600" cy="679184"/>
      </dsp:txXfrm>
    </dsp:sp>
    <dsp:sp modelId="{03E17CD8-A2AB-484B-B024-67C9DDE0A1DE}">
      <dsp:nvSpPr>
        <dsp:cNvPr id="0" name=""/>
        <dsp:cNvSpPr/>
      </dsp:nvSpPr>
      <dsp:spPr>
        <a:xfrm>
          <a:off x="0" y="1079131"/>
          <a:ext cx="10515600" cy="67918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——</a:t>
          </a:r>
          <a:r>
            <a:rPr lang="zh-CN" sz="2700" kern="1200" dirty="0" smtClean="0"/>
            <a:t>一种</a:t>
          </a:r>
          <a:r>
            <a:rPr lang="zh-CN" sz="2700" kern="1200" dirty="0" smtClean="0">
              <a:solidFill>
                <a:srgbClr val="FF0000"/>
              </a:solidFill>
            </a:rPr>
            <a:t>教育氛围</a:t>
          </a:r>
          <a:r>
            <a:rPr lang="zh-CN" sz="2700" kern="1200" dirty="0" smtClean="0"/>
            <a:t>。营造积极健康的学校环境和组织氛围是首要任务。</a:t>
          </a:r>
          <a:endParaRPr lang="en-US" sz="2700" kern="1200" dirty="0"/>
        </a:p>
      </dsp:txBody>
      <dsp:txXfrm>
        <a:off x="0" y="1079131"/>
        <a:ext cx="10515600" cy="679184"/>
      </dsp:txXfrm>
    </dsp:sp>
    <dsp:sp modelId="{578254C8-82AA-4678-8A19-E2A23AF5EAED}">
      <dsp:nvSpPr>
        <dsp:cNvPr id="0" name=""/>
        <dsp:cNvSpPr/>
      </dsp:nvSpPr>
      <dsp:spPr>
        <a:xfrm>
          <a:off x="0" y="1836076"/>
          <a:ext cx="10515600" cy="67918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——</a:t>
          </a:r>
          <a:r>
            <a:rPr lang="zh-CN" sz="2700" kern="1200" dirty="0" smtClean="0"/>
            <a:t>一种</a:t>
          </a:r>
          <a:r>
            <a:rPr lang="zh-CN" sz="2700" kern="1200" dirty="0" smtClean="0">
              <a:solidFill>
                <a:srgbClr val="FF0000"/>
              </a:solidFill>
            </a:rPr>
            <a:t>生活方式</a:t>
          </a:r>
          <a:r>
            <a:rPr lang="zh-CN" sz="2700" kern="1200" dirty="0" smtClean="0"/>
            <a:t>。创设良好适切的生活方式的是核心目标。</a:t>
          </a:r>
          <a:endParaRPr lang="en-US" sz="2700" kern="1200" dirty="0"/>
        </a:p>
      </dsp:txBody>
      <dsp:txXfrm>
        <a:off x="0" y="1836076"/>
        <a:ext cx="10515600" cy="679184"/>
      </dsp:txXfrm>
    </dsp:sp>
    <dsp:sp modelId="{EBB93B2D-0AEC-446D-911E-60E1AB7FB2C0}">
      <dsp:nvSpPr>
        <dsp:cNvPr id="0" name=""/>
        <dsp:cNvSpPr/>
      </dsp:nvSpPr>
      <dsp:spPr>
        <a:xfrm>
          <a:off x="0" y="2593021"/>
          <a:ext cx="10515600" cy="67918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——</a:t>
          </a:r>
          <a:r>
            <a:rPr lang="zh-CN" sz="2700" kern="1200" dirty="0" smtClean="0"/>
            <a:t>一种</a:t>
          </a:r>
          <a:r>
            <a:rPr lang="zh-CN" sz="2700" kern="1200" dirty="0" smtClean="0">
              <a:solidFill>
                <a:srgbClr val="FF0000"/>
              </a:solidFill>
            </a:rPr>
            <a:t>教育机制</a:t>
          </a:r>
          <a:r>
            <a:rPr lang="zh-CN" sz="2700" kern="1200" dirty="0" smtClean="0"/>
            <a:t>。现代学校</a:t>
          </a:r>
          <a:r>
            <a:rPr lang="zh-CN" altLang="en-US" sz="2700" kern="1200" dirty="0" smtClean="0"/>
            <a:t>制度</a:t>
          </a:r>
          <a:r>
            <a:rPr lang="zh-CN" sz="2700" kern="1200" dirty="0" smtClean="0"/>
            <a:t>建设是重要载体。</a:t>
          </a:r>
          <a:endParaRPr lang="en-US" sz="2700" kern="1200" dirty="0"/>
        </a:p>
      </dsp:txBody>
      <dsp:txXfrm>
        <a:off x="0" y="2593021"/>
        <a:ext cx="10515600" cy="679184"/>
      </dsp:txXfrm>
    </dsp:sp>
    <dsp:sp modelId="{35ED51EA-EB9E-487F-8B3C-6E0664877CD6}">
      <dsp:nvSpPr>
        <dsp:cNvPr id="0" name=""/>
        <dsp:cNvSpPr/>
      </dsp:nvSpPr>
      <dsp:spPr>
        <a:xfrm>
          <a:off x="0" y="3349966"/>
          <a:ext cx="10515600" cy="67918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——</a:t>
          </a:r>
          <a:r>
            <a:rPr lang="zh-CN" sz="2700" kern="1200" dirty="0" smtClean="0"/>
            <a:t>一种</a:t>
          </a:r>
          <a:r>
            <a:rPr lang="zh-CN" sz="2700" kern="1200" dirty="0" smtClean="0">
              <a:solidFill>
                <a:srgbClr val="FF0000"/>
              </a:solidFill>
            </a:rPr>
            <a:t>价值观念</a:t>
          </a:r>
          <a:r>
            <a:rPr lang="zh-CN" sz="2700" kern="1200" dirty="0" smtClean="0"/>
            <a:t>。深深影响人们的思维方式</a:t>
          </a:r>
          <a:r>
            <a:rPr lang="zh-CN" altLang="en-US" sz="2700" kern="1200" dirty="0" smtClean="0"/>
            <a:t>、学习方式</a:t>
          </a:r>
          <a:r>
            <a:rPr lang="zh-CN" sz="2700" kern="1200" dirty="0" smtClean="0"/>
            <a:t>和行为方式。</a:t>
          </a:r>
          <a:endParaRPr lang="zh-CN" sz="2700" kern="1200" dirty="0"/>
        </a:p>
      </dsp:txBody>
      <dsp:txXfrm>
        <a:off x="0" y="3349966"/>
        <a:ext cx="10515600" cy="679184"/>
      </dsp:txXfrm>
    </dsp:sp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741B21D-F380-454D-9B0A-11C7C9CC366E}">
      <dsp:nvSpPr>
        <dsp:cNvPr id="0" name=""/>
        <dsp:cNvSpPr/>
      </dsp:nvSpPr>
      <dsp:spPr>
        <a:xfrm>
          <a:off x="392432" y="470159"/>
          <a:ext cx="2108299" cy="1264979"/>
        </a:xfrm>
        <a:prstGeom prst="roundRect">
          <a:avLst>
            <a:gd name="adj" fmla="val 10000"/>
          </a:avLst>
        </a:prstGeom>
        <a:solidFill>
          <a:schemeClr val="accent3">
            <a:lumMod val="20000"/>
            <a:lumOff val="8000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sz="2700" kern="1200" dirty="0" smtClean="0"/>
            <a:t>文化基因</a:t>
          </a:r>
          <a:endParaRPr lang="en-US" altLang="zh-CN" sz="2700" kern="1200" dirty="0" smtClean="0"/>
        </a:p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700" kern="1200" dirty="0" smtClean="0"/>
            <a:t>的识别挖掘</a:t>
          </a:r>
          <a:endParaRPr lang="en-US" sz="2700" kern="1200" dirty="0"/>
        </a:p>
      </dsp:txBody>
      <dsp:txXfrm>
        <a:off x="392432" y="470159"/>
        <a:ext cx="2108299" cy="1264979"/>
      </dsp:txXfrm>
    </dsp:sp>
    <dsp:sp modelId="{50E5EE68-00C5-48E4-A74C-40F5EC097BDD}">
      <dsp:nvSpPr>
        <dsp:cNvPr id="0" name=""/>
        <dsp:cNvSpPr/>
      </dsp:nvSpPr>
      <dsp:spPr>
        <a:xfrm rot="10949409">
          <a:off x="2790171" y="891322"/>
          <a:ext cx="936982" cy="522858"/>
        </a:xfrm>
        <a:prstGeom prst="rightArrow">
          <a:avLst>
            <a:gd name="adj1" fmla="val 60000"/>
            <a:gd name="adj2" fmla="val 50000"/>
          </a:avLst>
        </a:prstGeom>
        <a:solidFill>
          <a:schemeClr val="tx2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2100" kern="1200"/>
        </a:p>
      </dsp:txBody>
      <dsp:txXfrm rot="10949409">
        <a:off x="2790171" y="891322"/>
        <a:ext cx="936982" cy="522858"/>
      </dsp:txXfrm>
    </dsp:sp>
    <dsp:sp modelId="{1B75179F-7305-4AC7-AC2E-20D56C9C39A3}">
      <dsp:nvSpPr>
        <dsp:cNvPr id="0" name=""/>
        <dsp:cNvSpPr/>
      </dsp:nvSpPr>
      <dsp:spPr>
        <a:xfrm>
          <a:off x="4268414" y="410515"/>
          <a:ext cx="2108299" cy="1264979"/>
        </a:xfrm>
        <a:prstGeom prst="roundRect">
          <a:avLst>
            <a:gd name="adj" fmla="val 10000"/>
          </a:avLst>
        </a:prstGeom>
        <a:solidFill>
          <a:schemeClr val="bg2">
            <a:lumMod val="9000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700" kern="1200" dirty="0" smtClean="0"/>
            <a:t>意义价值</a:t>
          </a:r>
          <a:endParaRPr lang="en-US" altLang="zh-CN" sz="2700" kern="1200" dirty="0" smtClean="0"/>
        </a:p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700" kern="1200" dirty="0" smtClean="0"/>
            <a:t>的抽取</a:t>
          </a:r>
          <a:endParaRPr lang="en-US" sz="2700" kern="1200" dirty="0"/>
        </a:p>
      </dsp:txBody>
      <dsp:txXfrm>
        <a:off x="4268414" y="410515"/>
        <a:ext cx="2108299" cy="1264979"/>
      </dsp:txXfrm>
    </dsp:sp>
    <dsp:sp modelId="{DAB34E08-FFCD-4314-9E63-4EDDB9BF606A}">
      <dsp:nvSpPr>
        <dsp:cNvPr id="0" name=""/>
        <dsp:cNvSpPr/>
      </dsp:nvSpPr>
      <dsp:spPr>
        <a:xfrm rot="10800000">
          <a:off x="6835567" y="781576"/>
          <a:ext cx="1105420" cy="522858"/>
        </a:xfrm>
        <a:prstGeom prst="rightArrow">
          <a:avLst>
            <a:gd name="adj1" fmla="val 60000"/>
            <a:gd name="adj2" fmla="val 50000"/>
          </a:avLst>
        </a:prstGeom>
        <a:solidFill>
          <a:schemeClr val="tx2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2100" kern="1200"/>
        </a:p>
      </dsp:txBody>
      <dsp:txXfrm rot="10800000">
        <a:off x="6835567" y="781576"/>
        <a:ext cx="1105420" cy="522858"/>
      </dsp:txXfrm>
    </dsp:sp>
    <dsp:sp modelId="{13D4BDED-BCF2-4389-ABEA-7E81129F86CF}">
      <dsp:nvSpPr>
        <dsp:cNvPr id="0" name=""/>
        <dsp:cNvSpPr/>
      </dsp:nvSpPr>
      <dsp:spPr>
        <a:xfrm>
          <a:off x="8462411" y="410515"/>
          <a:ext cx="2108299" cy="1264979"/>
        </a:xfrm>
        <a:prstGeom prst="roundRect">
          <a:avLst>
            <a:gd name="adj" fmla="val 10000"/>
          </a:avLst>
        </a:prstGeom>
        <a:solidFill>
          <a:schemeClr val="accent3">
            <a:lumMod val="20000"/>
            <a:lumOff val="8000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sz="2700" kern="1200" dirty="0" smtClean="0"/>
            <a:t>主题提炼</a:t>
          </a:r>
          <a:endParaRPr lang="en-US" altLang="zh-CN" sz="2700" kern="1200" dirty="0" smtClean="0"/>
        </a:p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sz="2700" kern="1200" dirty="0" smtClean="0"/>
            <a:t>与解读</a:t>
          </a:r>
          <a:endParaRPr lang="en-US" sz="2700" kern="1200" dirty="0"/>
        </a:p>
      </dsp:txBody>
      <dsp:txXfrm>
        <a:off x="8462411" y="410515"/>
        <a:ext cx="2108299" cy="1264979"/>
      </dsp:txXfrm>
    </dsp:sp>
    <dsp:sp modelId="{F352A010-6C7A-495E-BA1F-A5044E7E8AB4}">
      <dsp:nvSpPr>
        <dsp:cNvPr id="0" name=""/>
        <dsp:cNvSpPr/>
      </dsp:nvSpPr>
      <dsp:spPr>
        <a:xfrm rot="20186610">
          <a:off x="7005427" y="1964591"/>
          <a:ext cx="1237523" cy="522858"/>
        </a:xfrm>
        <a:prstGeom prst="rightArrow">
          <a:avLst>
            <a:gd name="adj1" fmla="val 60000"/>
            <a:gd name="adj2" fmla="val 50000"/>
          </a:avLst>
        </a:prstGeom>
        <a:solidFill>
          <a:schemeClr val="tx2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2100" kern="1200"/>
        </a:p>
      </dsp:txBody>
      <dsp:txXfrm rot="20186610">
        <a:off x="7005427" y="1964591"/>
        <a:ext cx="1237523" cy="522858"/>
      </dsp:txXfrm>
    </dsp:sp>
    <dsp:sp modelId="{ED62538D-B3F0-4FBE-84D6-9FD8A26CB07B}">
      <dsp:nvSpPr>
        <dsp:cNvPr id="0" name=""/>
        <dsp:cNvSpPr/>
      </dsp:nvSpPr>
      <dsp:spPr>
        <a:xfrm>
          <a:off x="4173751" y="2053850"/>
          <a:ext cx="2108299" cy="126497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glow rad="228600">
            <a:schemeClr val="accent2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sz="3200" kern="12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办学理念</a:t>
          </a:r>
          <a:endParaRPr lang="en-US" sz="32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173751" y="2053850"/>
        <a:ext cx="2108299" cy="1264979"/>
      </dsp:txXfrm>
    </dsp:sp>
    <dsp:sp modelId="{F4F42AE8-AA9C-42CC-BEA2-D80E113D396B}">
      <dsp:nvSpPr>
        <dsp:cNvPr id="0" name=""/>
        <dsp:cNvSpPr/>
      </dsp:nvSpPr>
      <dsp:spPr>
        <a:xfrm rot="9452055">
          <a:off x="2651057" y="2849659"/>
          <a:ext cx="1069505" cy="522858"/>
        </a:xfrm>
        <a:prstGeom prst="rightArrow">
          <a:avLst>
            <a:gd name="adj1" fmla="val 60000"/>
            <a:gd name="adj2" fmla="val 50000"/>
          </a:avLst>
        </a:prstGeom>
        <a:solidFill>
          <a:srgbClr val="00B05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2100" kern="1200"/>
        </a:p>
      </dsp:txBody>
      <dsp:txXfrm rot="9452055">
        <a:off x="2651057" y="2849659"/>
        <a:ext cx="1069505" cy="522858"/>
      </dsp:txXfrm>
    </dsp:sp>
    <dsp:sp modelId="{C5D0D689-D088-4EFA-A767-AC35F05DBA50}">
      <dsp:nvSpPr>
        <dsp:cNvPr id="0" name=""/>
        <dsp:cNvSpPr/>
      </dsp:nvSpPr>
      <dsp:spPr>
        <a:xfrm>
          <a:off x="200661" y="3696776"/>
          <a:ext cx="2108299" cy="126497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sz="2700" kern="1200" dirty="0" smtClean="0"/>
            <a:t>整体建构</a:t>
          </a:r>
          <a:endParaRPr lang="en-US" altLang="zh-CN" sz="2700" kern="1200" dirty="0" smtClean="0"/>
        </a:p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sz="2700" kern="1200" dirty="0" smtClean="0"/>
            <a:t>育人模式</a:t>
          </a:r>
          <a:endParaRPr lang="en-US" sz="2700" kern="1200" dirty="0"/>
        </a:p>
      </dsp:txBody>
      <dsp:txXfrm>
        <a:off x="200661" y="3696776"/>
        <a:ext cx="2108299" cy="1264979"/>
      </dsp:txXfrm>
    </dsp:sp>
    <dsp:sp modelId="{8BEC6DA5-1185-491D-BCFC-8B26FA41C012}">
      <dsp:nvSpPr>
        <dsp:cNvPr id="0" name=""/>
        <dsp:cNvSpPr/>
      </dsp:nvSpPr>
      <dsp:spPr>
        <a:xfrm rot="21557521">
          <a:off x="2729932" y="4043341"/>
          <a:ext cx="1014328" cy="522858"/>
        </a:xfrm>
        <a:prstGeom prst="rightArrow">
          <a:avLst>
            <a:gd name="adj1" fmla="val 60000"/>
            <a:gd name="adj2" fmla="val 50000"/>
          </a:avLst>
        </a:prstGeom>
        <a:solidFill>
          <a:srgbClr val="00B05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2100" kern="1200"/>
        </a:p>
      </dsp:txBody>
      <dsp:txXfrm rot="21557521">
        <a:off x="2729932" y="4043341"/>
        <a:ext cx="1014328" cy="522858"/>
      </dsp:txXfrm>
    </dsp:sp>
    <dsp:sp modelId="{0049CB2B-AEF8-4F2B-AD78-BA82F1B734CF}">
      <dsp:nvSpPr>
        <dsp:cNvPr id="0" name=""/>
        <dsp:cNvSpPr/>
      </dsp:nvSpPr>
      <dsp:spPr>
        <a:xfrm>
          <a:off x="4222643" y="3647075"/>
          <a:ext cx="2108299" cy="126497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sz="2700" kern="1200" dirty="0" smtClean="0"/>
            <a:t>整体建构</a:t>
          </a:r>
          <a:endParaRPr lang="en-US" altLang="zh-CN" sz="2700" kern="1200" dirty="0" smtClean="0"/>
        </a:p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sz="2700" kern="1200" dirty="0" smtClean="0"/>
            <a:t>课程体系</a:t>
          </a:r>
          <a:endParaRPr lang="en-US" sz="2700" kern="1200" dirty="0"/>
        </a:p>
      </dsp:txBody>
      <dsp:txXfrm>
        <a:off x="4222643" y="3647075"/>
        <a:ext cx="2108299" cy="1264979"/>
      </dsp:txXfrm>
    </dsp:sp>
    <dsp:sp modelId="{48B5C6AA-BC46-449B-9A2E-9E0F9EF9C486}">
      <dsp:nvSpPr>
        <dsp:cNvPr id="0" name=""/>
        <dsp:cNvSpPr/>
      </dsp:nvSpPr>
      <dsp:spPr>
        <a:xfrm rot="1455">
          <a:off x="6787741" y="4019008"/>
          <a:ext cx="1100470" cy="522858"/>
        </a:xfrm>
        <a:prstGeom prst="rightArrow">
          <a:avLst>
            <a:gd name="adj1" fmla="val 60000"/>
            <a:gd name="adj2" fmla="val 50000"/>
          </a:avLst>
        </a:prstGeom>
        <a:solidFill>
          <a:srgbClr val="00B05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2100" kern="1200"/>
        </a:p>
      </dsp:txBody>
      <dsp:txXfrm rot="1455">
        <a:off x="6787741" y="4019008"/>
        <a:ext cx="1100470" cy="522858"/>
      </dsp:txXfrm>
    </dsp:sp>
    <dsp:sp modelId="{69075D01-0AEF-4DE8-B2A2-47806D7E3854}">
      <dsp:nvSpPr>
        <dsp:cNvPr id="0" name=""/>
        <dsp:cNvSpPr/>
      </dsp:nvSpPr>
      <dsp:spPr>
        <a:xfrm>
          <a:off x="8407300" y="3648846"/>
          <a:ext cx="2108299" cy="126497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700" kern="1200" dirty="0" smtClean="0"/>
            <a:t>科学有效</a:t>
          </a:r>
          <a:endParaRPr lang="en-US" altLang="zh-CN" sz="2700" kern="1200" dirty="0" smtClean="0"/>
        </a:p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sz="2700" kern="1200" dirty="0" smtClean="0"/>
            <a:t>创造性实施</a:t>
          </a:r>
          <a:endParaRPr lang="en-US" sz="2700" kern="1200" dirty="0"/>
        </a:p>
      </dsp:txBody>
      <dsp:txXfrm>
        <a:off x="8407300" y="3648846"/>
        <a:ext cx="2108299" cy="1264979"/>
      </dsp:txXfrm>
    </dsp:sp>
  </dsp:spTree>
</dsp:drawing>
</file>

<file path=ppt/diagrams/drawing1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F5973C0-2E3E-4991-BBF3-89E3335389CC}">
      <dsp:nvSpPr>
        <dsp:cNvPr id="0" name=""/>
        <dsp:cNvSpPr/>
      </dsp:nvSpPr>
      <dsp:spPr>
        <a:xfrm>
          <a:off x="0" y="58143"/>
          <a:ext cx="10465163" cy="232354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3100" kern="1200" dirty="0" smtClean="0"/>
            <a:t>     </a:t>
          </a:r>
          <a:r>
            <a:rPr lang="zh-CN" sz="3100" kern="1200" dirty="0" smtClean="0"/>
            <a:t>“</a:t>
          </a:r>
          <a:r>
            <a:rPr lang="zh-CN" sz="3100" kern="1200" dirty="0" smtClean="0">
              <a:solidFill>
                <a:srgbClr val="FF0000"/>
              </a:solidFill>
            </a:rPr>
            <a:t>空气是生命之源</a:t>
          </a:r>
          <a:r>
            <a:rPr lang="zh-CN" sz="3100" kern="1200" dirty="0" smtClean="0"/>
            <a:t>。虽然空气看不见、摸不着，但每时每地都在影响人的生活。学校是一个个生命成长的地方，同样需要‘空气’，养人的‘空气’。”</a:t>
          </a:r>
          <a:endParaRPr lang="zh-CN" sz="3100" kern="1200" dirty="0"/>
        </a:p>
      </dsp:txBody>
      <dsp:txXfrm>
        <a:off x="0" y="58143"/>
        <a:ext cx="10465163" cy="2323546"/>
      </dsp:txXfrm>
    </dsp:sp>
    <dsp:sp modelId="{BC7C0B6A-11C8-4316-817C-BC7B1D0FC745}">
      <dsp:nvSpPr>
        <dsp:cNvPr id="0" name=""/>
        <dsp:cNvSpPr/>
      </dsp:nvSpPr>
      <dsp:spPr>
        <a:xfrm>
          <a:off x="0" y="2470970"/>
          <a:ext cx="10465163" cy="232354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3100" kern="1200" dirty="0" smtClean="0"/>
            <a:t>     </a:t>
          </a:r>
          <a:r>
            <a:rPr lang="zh-CN" sz="3100" kern="1200" dirty="0" smtClean="0"/>
            <a:t>“由空气对人的滋养给我们带来的教育启示是：</a:t>
          </a:r>
          <a:r>
            <a:rPr lang="zh-CN" sz="3100" kern="1200" dirty="0" smtClean="0">
              <a:solidFill>
                <a:srgbClr val="FF0000"/>
              </a:solidFill>
            </a:rPr>
            <a:t>我们应当能够创造这样一种教育生活和学校文化，让生活其中的人时时刻刻地受到它的滋养，让教育有更多的内化，留下更多内心的痕迹，而不只是在外表</a:t>
          </a:r>
          <a:r>
            <a:rPr lang="zh-CN" sz="3100" kern="1200" dirty="0" smtClean="0"/>
            <a:t>。” </a:t>
          </a:r>
          <a:endParaRPr lang="zh-CN" sz="3100" kern="1200" dirty="0"/>
        </a:p>
      </dsp:txBody>
      <dsp:txXfrm>
        <a:off x="0" y="2470970"/>
        <a:ext cx="10465163" cy="2323546"/>
      </dsp:txXfrm>
    </dsp:sp>
  </dsp:spTree>
</dsp:drawing>
</file>

<file path=ppt/diagrams/drawing1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1D4BF86-7291-4702-A2F4-2CEC1838034B}">
      <dsp:nvSpPr>
        <dsp:cNvPr id="0" name=""/>
        <dsp:cNvSpPr/>
      </dsp:nvSpPr>
      <dsp:spPr>
        <a:xfrm>
          <a:off x="0" y="50575"/>
          <a:ext cx="10214113" cy="116656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sz="2800" kern="1200" dirty="0" smtClean="0"/>
            <a:t>主题是学校文化所蕴含的中心思想，是内容的主体和核心。</a:t>
          </a:r>
          <a:endParaRPr lang="en-US" sz="2800" kern="1200" dirty="0"/>
        </a:p>
      </dsp:txBody>
      <dsp:txXfrm>
        <a:off x="0" y="50575"/>
        <a:ext cx="10214113" cy="1166563"/>
      </dsp:txXfrm>
    </dsp:sp>
    <dsp:sp modelId="{F07C9CDE-E601-40DB-97D3-D1F13EEF9FD6}">
      <dsp:nvSpPr>
        <dsp:cNvPr id="0" name=""/>
        <dsp:cNvSpPr/>
      </dsp:nvSpPr>
      <dsp:spPr>
        <a:xfrm>
          <a:off x="0" y="1248082"/>
          <a:ext cx="10214113" cy="116656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sz="2800" kern="1200" dirty="0" smtClean="0"/>
            <a:t>学校文化主题是对学校文化实践的观察、体验、分析、研究以及对材料的处理、提炼而得出的思想结晶。</a:t>
          </a:r>
          <a:endParaRPr lang="en-US" sz="2800" kern="1200" dirty="0"/>
        </a:p>
      </dsp:txBody>
      <dsp:txXfrm>
        <a:off x="0" y="1248082"/>
        <a:ext cx="10214113" cy="1166563"/>
      </dsp:txXfrm>
    </dsp:sp>
    <dsp:sp modelId="{66233ECA-46FD-44D9-AF24-BFE916BB011A}">
      <dsp:nvSpPr>
        <dsp:cNvPr id="0" name=""/>
        <dsp:cNvSpPr/>
      </dsp:nvSpPr>
      <dsp:spPr>
        <a:xfrm>
          <a:off x="0" y="2495285"/>
          <a:ext cx="10214113" cy="116656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sz="2800" kern="1200" dirty="0" smtClean="0"/>
            <a:t>它既包含所反映的学校生活本身所蕴含的客观意义，又集中体现了校长教师对教育活动的主观认识、理解和评价。</a:t>
          </a:r>
          <a:endParaRPr lang="en-US" sz="2800" kern="1200" dirty="0"/>
        </a:p>
      </dsp:txBody>
      <dsp:txXfrm>
        <a:off x="0" y="2495285"/>
        <a:ext cx="10214113" cy="1166563"/>
      </dsp:txXfrm>
    </dsp:sp>
    <dsp:sp modelId="{77DC0201-2CE5-49B8-AC16-4A5E696DCC9D}">
      <dsp:nvSpPr>
        <dsp:cNvPr id="0" name=""/>
        <dsp:cNvSpPr/>
      </dsp:nvSpPr>
      <dsp:spPr>
        <a:xfrm>
          <a:off x="0" y="3742488"/>
          <a:ext cx="10214113" cy="116656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sz="2800" kern="1200" dirty="0" smtClean="0"/>
            <a:t>一所学校可以有一个文化主题，也可以有多个主题。</a:t>
          </a:r>
          <a:endParaRPr lang="zh-CN" sz="2800" kern="1200" dirty="0"/>
        </a:p>
      </dsp:txBody>
      <dsp:txXfrm>
        <a:off x="0" y="3742488"/>
        <a:ext cx="10214113" cy="1166563"/>
      </dsp:txXfrm>
    </dsp:sp>
  </dsp:spTree>
</dsp:drawing>
</file>

<file path=ppt/diagrams/drawing1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85BE149-888E-465B-98C5-8476027DD3E3}">
      <dsp:nvSpPr>
        <dsp:cNvPr id="0" name=""/>
        <dsp:cNvSpPr/>
      </dsp:nvSpPr>
      <dsp:spPr>
        <a:xfrm>
          <a:off x="6921" y="956313"/>
          <a:ext cx="2068752" cy="12412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sz="4300" kern="1200" dirty="0" smtClean="0"/>
            <a:t>体系化</a:t>
          </a:r>
          <a:endParaRPr lang="en-US" sz="4300" kern="1200" dirty="0"/>
        </a:p>
      </dsp:txBody>
      <dsp:txXfrm>
        <a:off x="6921" y="956313"/>
        <a:ext cx="2068752" cy="1241251"/>
      </dsp:txXfrm>
    </dsp:sp>
    <dsp:sp modelId="{CF543C74-B365-4770-A201-FDD5C9BBAE2A}">
      <dsp:nvSpPr>
        <dsp:cNvPr id="0" name=""/>
        <dsp:cNvSpPr/>
      </dsp:nvSpPr>
      <dsp:spPr>
        <a:xfrm>
          <a:off x="2282549" y="1320414"/>
          <a:ext cx="438575" cy="51305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2200" kern="1200"/>
        </a:p>
      </dsp:txBody>
      <dsp:txXfrm>
        <a:off x="2282549" y="1320414"/>
        <a:ext cx="438575" cy="513050"/>
      </dsp:txXfrm>
    </dsp:sp>
    <dsp:sp modelId="{D18B0EC3-B166-41E3-833E-C77B6C57C90B}">
      <dsp:nvSpPr>
        <dsp:cNvPr id="0" name=""/>
        <dsp:cNvSpPr/>
      </dsp:nvSpPr>
      <dsp:spPr>
        <a:xfrm>
          <a:off x="2903175" y="956313"/>
          <a:ext cx="2068752" cy="12412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sz="4300" kern="1200" dirty="0" smtClean="0"/>
            <a:t>制度化</a:t>
          </a:r>
          <a:endParaRPr lang="en-US" sz="4300" kern="1200" dirty="0"/>
        </a:p>
      </dsp:txBody>
      <dsp:txXfrm>
        <a:off x="2903175" y="956313"/>
        <a:ext cx="2068752" cy="1241251"/>
      </dsp:txXfrm>
    </dsp:sp>
    <dsp:sp modelId="{F41178CF-7726-4D7A-B4A3-489EFB29F31C}">
      <dsp:nvSpPr>
        <dsp:cNvPr id="0" name=""/>
        <dsp:cNvSpPr/>
      </dsp:nvSpPr>
      <dsp:spPr>
        <a:xfrm>
          <a:off x="5178803" y="1320414"/>
          <a:ext cx="438575" cy="51305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2200" kern="1200"/>
        </a:p>
      </dsp:txBody>
      <dsp:txXfrm>
        <a:off x="5178803" y="1320414"/>
        <a:ext cx="438575" cy="513050"/>
      </dsp:txXfrm>
    </dsp:sp>
    <dsp:sp modelId="{5343A91F-F4D8-486B-9390-5B9F02E42767}">
      <dsp:nvSpPr>
        <dsp:cNvPr id="0" name=""/>
        <dsp:cNvSpPr/>
      </dsp:nvSpPr>
      <dsp:spPr>
        <a:xfrm>
          <a:off x="5799429" y="956313"/>
          <a:ext cx="2068752" cy="12412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sz="4300" kern="1200" dirty="0" smtClean="0"/>
            <a:t>机制化</a:t>
          </a:r>
          <a:endParaRPr lang="zh-CN" sz="4300" kern="1200" dirty="0"/>
        </a:p>
      </dsp:txBody>
      <dsp:txXfrm>
        <a:off x="5799429" y="956313"/>
        <a:ext cx="2068752" cy="1241251"/>
      </dsp:txXfrm>
    </dsp:sp>
  </dsp:spTree>
</dsp:drawing>
</file>

<file path=ppt/diagrams/drawing1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6061C5A-1D1B-4735-81CA-CBCC6EC6803D}">
      <dsp:nvSpPr>
        <dsp:cNvPr id="0" name=""/>
        <dsp:cNvSpPr/>
      </dsp:nvSpPr>
      <dsp:spPr>
        <a:xfrm>
          <a:off x="0" y="47596"/>
          <a:ext cx="10515600" cy="77980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3100" kern="1200" dirty="0" smtClean="0"/>
            <a:t>——</a:t>
          </a:r>
          <a:r>
            <a:rPr lang="zh-CN" sz="3100" kern="1200" dirty="0" smtClean="0"/>
            <a:t>育人体系</a:t>
          </a:r>
          <a:endParaRPr lang="en-US" sz="3100" kern="1200" dirty="0"/>
        </a:p>
      </dsp:txBody>
      <dsp:txXfrm>
        <a:off x="0" y="47596"/>
        <a:ext cx="10515600" cy="779804"/>
      </dsp:txXfrm>
    </dsp:sp>
    <dsp:sp modelId="{C2A84604-EAB1-44FB-BE7F-2BE16D7774FF}">
      <dsp:nvSpPr>
        <dsp:cNvPr id="0" name=""/>
        <dsp:cNvSpPr/>
      </dsp:nvSpPr>
      <dsp:spPr>
        <a:xfrm>
          <a:off x="0" y="916681"/>
          <a:ext cx="10515600" cy="77980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3100" kern="1200" dirty="0" smtClean="0"/>
            <a:t>——</a:t>
          </a:r>
          <a:r>
            <a:rPr lang="zh-CN" sz="3100" kern="1200" dirty="0" smtClean="0"/>
            <a:t>课程体系</a:t>
          </a:r>
          <a:endParaRPr lang="en-US" sz="3100" kern="1200" dirty="0"/>
        </a:p>
      </dsp:txBody>
      <dsp:txXfrm>
        <a:off x="0" y="916681"/>
        <a:ext cx="10515600" cy="779804"/>
      </dsp:txXfrm>
    </dsp:sp>
    <dsp:sp modelId="{FA332728-A1DA-41E0-B334-498233DF1FED}">
      <dsp:nvSpPr>
        <dsp:cNvPr id="0" name=""/>
        <dsp:cNvSpPr/>
      </dsp:nvSpPr>
      <dsp:spPr>
        <a:xfrm>
          <a:off x="0" y="1785766"/>
          <a:ext cx="10515600" cy="77980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3100" kern="1200" dirty="0" smtClean="0"/>
            <a:t>——</a:t>
          </a:r>
          <a:r>
            <a:rPr lang="zh-CN" sz="3100" kern="1200" dirty="0" smtClean="0"/>
            <a:t>教学体系</a:t>
          </a:r>
          <a:endParaRPr lang="en-US" sz="3100" kern="1200" dirty="0"/>
        </a:p>
      </dsp:txBody>
      <dsp:txXfrm>
        <a:off x="0" y="1785766"/>
        <a:ext cx="10515600" cy="779804"/>
      </dsp:txXfrm>
    </dsp:sp>
    <dsp:sp modelId="{F54FFF46-1173-4D58-AFCC-83E416E7ECF5}">
      <dsp:nvSpPr>
        <dsp:cNvPr id="0" name=""/>
        <dsp:cNvSpPr/>
      </dsp:nvSpPr>
      <dsp:spPr>
        <a:xfrm>
          <a:off x="0" y="2654851"/>
          <a:ext cx="10515600" cy="77980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3100" kern="1200" dirty="0" smtClean="0"/>
            <a:t>——</a:t>
          </a:r>
          <a:r>
            <a:rPr lang="zh-CN" sz="3100" kern="1200" dirty="0" smtClean="0"/>
            <a:t>管理体系</a:t>
          </a:r>
          <a:endParaRPr lang="en-US" sz="3100" kern="1200" dirty="0"/>
        </a:p>
      </dsp:txBody>
      <dsp:txXfrm>
        <a:off x="0" y="2654851"/>
        <a:ext cx="10515600" cy="779804"/>
      </dsp:txXfrm>
    </dsp:sp>
    <dsp:sp modelId="{249F2CEA-0C21-478E-8775-E239685CE11F}">
      <dsp:nvSpPr>
        <dsp:cNvPr id="0" name=""/>
        <dsp:cNvSpPr/>
      </dsp:nvSpPr>
      <dsp:spPr>
        <a:xfrm>
          <a:off x="0" y="3523936"/>
          <a:ext cx="10515600" cy="77980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3100" kern="1200" dirty="0" smtClean="0"/>
            <a:t>——</a:t>
          </a:r>
          <a:r>
            <a:rPr lang="zh-CN" sz="3100" kern="1200" dirty="0" smtClean="0"/>
            <a:t>评价体系</a:t>
          </a:r>
          <a:endParaRPr lang="zh-CN" sz="3100" kern="1200" dirty="0"/>
        </a:p>
      </dsp:txBody>
      <dsp:txXfrm>
        <a:off x="0" y="3523936"/>
        <a:ext cx="10515600" cy="779804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E6538F0-AF00-43B4-8A22-AA522E69DC20}">
      <dsp:nvSpPr>
        <dsp:cNvPr id="0" name=""/>
        <dsp:cNvSpPr/>
      </dsp:nvSpPr>
      <dsp:spPr>
        <a:xfrm>
          <a:off x="5911637" y="1243218"/>
          <a:ext cx="1665545" cy="1665545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14F2210C-059B-47D2-BD7D-42F2A29300C4}">
      <dsp:nvSpPr>
        <dsp:cNvPr id="0" name=""/>
        <dsp:cNvSpPr/>
      </dsp:nvSpPr>
      <dsp:spPr>
        <a:xfrm>
          <a:off x="5703444" y="0"/>
          <a:ext cx="2081931" cy="1134126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sz="2400" kern="1200" dirty="0" smtClean="0">
              <a:solidFill>
                <a:srgbClr val="FF0000"/>
              </a:solidFill>
            </a:rPr>
            <a:t>文化</a:t>
          </a:r>
          <a:r>
            <a:rPr lang="zh-CN" altLang="en-US" sz="1500" kern="1200" dirty="0" smtClean="0"/>
            <a:t>（继承与创新同步。主流与乡土文化；国际化与本土化等）</a:t>
          </a:r>
          <a:endParaRPr lang="en-US" sz="1500" kern="1200" dirty="0"/>
        </a:p>
      </dsp:txBody>
      <dsp:txXfrm>
        <a:off x="5703444" y="0"/>
        <a:ext cx="2081931" cy="1134126"/>
      </dsp:txXfrm>
    </dsp:sp>
    <dsp:sp modelId="{BC0EDAB8-9307-4B53-A9F5-1E20129A5586}">
      <dsp:nvSpPr>
        <dsp:cNvPr id="0" name=""/>
        <dsp:cNvSpPr/>
      </dsp:nvSpPr>
      <dsp:spPr>
        <a:xfrm>
          <a:off x="6452246" y="1555372"/>
          <a:ext cx="1665545" cy="1665545"/>
        </a:xfrm>
        <a:prstGeom prst="ellipse">
          <a:avLst/>
        </a:prstGeom>
        <a:solidFill>
          <a:schemeClr val="accent4">
            <a:alpha val="50000"/>
            <a:hueOff val="2079139"/>
            <a:satOff val="-9594"/>
            <a:lumOff val="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A5FC6A8A-E827-433E-BE2B-C1E0C5588411}">
      <dsp:nvSpPr>
        <dsp:cNvPr id="0" name=""/>
        <dsp:cNvSpPr/>
      </dsp:nvSpPr>
      <dsp:spPr>
        <a:xfrm>
          <a:off x="8241319" y="1080120"/>
          <a:ext cx="1972976" cy="1242138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sz="2400" kern="1200" dirty="0" smtClean="0">
              <a:solidFill>
                <a:srgbClr val="FF0000"/>
              </a:solidFill>
            </a:rPr>
            <a:t>人力</a:t>
          </a:r>
          <a:r>
            <a:rPr lang="zh-CN" altLang="en-US" sz="1600" kern="1200" dirty="0" smtClean="0"/>
            <a:t>（管理惰性与创新活力冲突。校长的领导力、决策力；教师的执行力、创新力，均有待提高。）</a:t>
          </a:r>
          <a:endParaRPr lang="en-US" sz="1600" kern="1200" dirty="0"/>
        </a:p>
      </dsp:txBody>
      <dsp:txXfrm>
        <a:off x="8241319" y="1080120"/>
        <a:ext cx="1972976" cy="1242138"/>
      </dsp:txXfrm>
    </dsp:sp>
    <dsp:sp modelId="{1DE6138C-D2F4-4446-9C66-2F418C36655B}">
      <dsp:nvSpPr>
        <dsp:cNvPr id="0" name=""/>
        <dsp:cNvSpPr/>
      </dsp:nvSpPr>
      <dsp:spPr>
        <a:xfrm>
          <a:off x="6452246" y="2179682"/>
          <a:ext cx="1665545" cy="1665545"/>
        </a:xfrm>
        <a:prstGeom prst="ellipse">
          <a:avLst/>
        </a:prstGeom>
        <a:solidFill>
          <a:schemeClr val="accent4">
            <a:alpha val="50000"/>
            <a:hueOff val="4158277"/>
            <a:satOff val="-19187"/>
            <a:lumOff val="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8FEFDB4B-19C5-4818-9112-45DB95059EEA}">
      <dsp:nvSpPr>
        <dsp:cNvPr id="0" name=""/>
        <dsp:cNvSpPr/>
      </dsp:nvSpPr>
      <dsp:spPr>
        <a:xfrm>
          <a:off x="8241319" y="2932525"/>
          <a:ext cx="1972976" cy="1387954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sz="2400" kern="1200" dirty="0" smtClean="0">
              <a:solidFill>
                <a:srgbClr val="FF0000"/>
              </a:solidFill>
            </a:rPr>
            <a:t>课程</a:t>
          </a:r>
          <a:r>
            <a:rPr lang="zh-CN" altLang="en-US" sz="1600" kern="1200" dirty="0" smtClean="0"/>
            <a:t>（建构与解构并行。已有知识的整合教学。新知识的纳入。跨学科教学。</a:t>
          </a:r>
          <a:r>
            <a:rPr lang="en-US" altLang="zh-CN" sz="1600" kern="1200" dirty="0" smtClean="0"/>
            <a:t>STEM</a:t>
          </a:r>
          <a:r>
            <a:rPr lang="zh-CN" altLang="en-US" sz="1600" kern="1200" dirty="0" smtClean="0"/>
            <a:t>的应用。）</a:t>
          </a:r>
          <a:endParaRPr lang="en-US" sz="1600" kern="1200" dirty="0"/>
        </a:p>
      </dsp:txBody>
      <dsp:txXfrm>
        <a:off x="8241319" y="2932525"/>
        <a:ext cx="1972976" cy="1387954"/>
      </dsp:txXfrm>
    </dsp:sp>
    <dsp:sp modelId="{72C73EA3-B878-4057-9FDF-9148C463E032}">
      <dsp:nvSpPr>
        <dsp:cNvPr id="0" name=""/>
        <dsp:cNvSpPr/>
      </dsp:nvSpPr>
      <dsp:spPr>
        <a:xfrm>
          <a:off x="5911637" y="2492376"/>
          <a:ext cx="1665545" cy="1665545"/>
        </a:xfrm>
        <a:prstGeom prst="ellipse">
          <a:avLst/>
        </a:prstGeom>
        <a:solidFill>
          <a:schemeClr val="accent4">
            <a:alpha val="50000"/>
            <a:hueOff val="6237416"/>
            <a:satOff val="-28781"/>
            <a:lumOff val="105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6F0F5E3F-F813-4452-86FC-F78760EE5AB4}">
      <dsp:nvSpPr>
        <dsp:cNvPr id="0" name=""/>
        <dsp:cNvSpPr/>
      </dsp:nvSpPr>
      <dsp:spPr>
        <a:xfrm>
          <a:off x="5508971" y="4266474"/>
          <a:ext cx="2470877" cy="1134126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sz="2400" kern="1200" dirty="0" smtClean="0">
              <a:solidFill>
                <a:srgbClr val="FF0000"/>
              </a:solidFill>
            </a:rPr>
            <a:t>技术</a:t>
          </a:r>
          <a:r>
            <a:rPr lang="zh-CN" sz="1600" kern="1200" dirty="0" smtClean="0"/>
            <a:t>（</a:t>
          </a:r>
          <a:r>
            <a:rPr lang="zh-CN" altLang="en-US" sz="1600" kern="1200" dirty="0" smtClean="0"/>
            <a:t>传统手段与新技术并存。大数据、云平台、人工智能依然是奢侈品、装饰物</a:t>
          </a:r>
          <a:r>
            <a:rPr lang="en-US" altLang="zh-CN" sz="1600" kern="1200" dirty="0" smtClean="0"/>
            <a:t>@</a:t>
          </a:r>
          <a:r>
            <a:rPr lang="zh-CN" altLang="en-US" sz="1600" kern="1200" dirty="0" smtClean="0"/>
            <a:t>新技术的成熟应用。</a:t>
          </a:r>
          <a:r>
            <a:rPr lang="zh-CN" sz="1600" kern="1200" dirty="0" smtClean="0"/>
            <a:t>）</a:t>
          </a:r>
          <a:endParaRPr lang="en-US" sz="1600" kern="1200" dirty="0"/>
        </a:p>
      </dsp:txBody>
      <dsp:txXfrm>
        <a:off x="5508971" y="4266474"/>
        <a:ext cx="2470877" cy="1134126"/>
      </dsp:txXfrm>
    </dsp:sp>
    <dsp:sp modelId="{5CEF991E-8F99-4A0F-A2D6-BBCFA4527E0B}">
      <dsp:nvSpPr>
        <dsp:cNvPr id="0" name=""/>
        <dsp:cNvSpPr/>
      </dsp:nvSpPr>
      <dsp:spPr>
        <a:xfrm>
          <a:off x="5371029" y="2179682"/>
          <a:ext cx="1665545" cy="1665545"/>
        </a:xfrm>
        <a:prstGeom prst="ellipse">
          <a:avLst/>
        </a:prstGeom>
        <a:solidFill>
          <a:schemeClr val="accent4">
            <a:alpha val="50000"/>
            <a:hueOff val="8316554"/>
            <a:satOff val="-38374"/>
            <a:lumOff val="141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DB53C56B-27F5-41FE-A4AD-C4DD97CBF7E2}">
      <dsp:nvSpPr>
        <dsp:cNvPr id="0" name=""/>
        <dsp:cNvSpPr/>
      </dsp:nvSpPr>
      <dsp:spPr>
        <a:xfrm>
          <a:off x="3274524" y="2932525"/>
          <a:ext cx="1972976" cy="1387954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sz="2400" kern="1200" dirty="0" smtClean="0">
              <a:solidFill>
                <a:srgbClr val="FF0000"/>
              </a:solidFill>
            </a:rPr>
            <a:t>政策</a:t>
          </a:r>
          <a:r>
            <a:rPr lang="zh-CN" sz="1700" kern="1200" dirty="0" smtClean="0"/>
            <a:t>（公平与质量</a:t>
          </a:r>
          <a:r>
            <a:rPr lang="zh-CN" altLang="en-US" sz="1700" kern="1200" dirty="0" smtClean="0"/>
            <a:t>主题轮替。缩小学校差距：削峰填谷</a:t>
          </a:r>
          <a:r>
            <a:rPr lang="en-US" altLang="zh-CN" sz="1700" kern="1200" dirty="0" smtClean="0"/>
            <a:t>@</a:t>
          </a:r>
          <a:r>
            <a:rPr lang="zh-CN" altLang="en-US" sz="1700" kern="1200" dirty="0" smtClean="0"/>
            <a:t>造峰填谷。去“掐尖”。超常教育</a:t>
          </a:r>
          <a:r>
            <a:rPr lang="zh-CN" sz="1700" kern="1200" dirty="0" smtClean="0"/>
            <a:t>）</a:t>
          </a:r>
          <a:endParaRPr lang="en-US" sz="1700" kern="1200" dirty="0"/>
        </a:p>
      </dsp:txBody>
      <dsp:txXfrm>
        <a:off x="3274524" y="2932525"/>
        <a:ext cx="1972976" cy="1387954"/>
      </dsp:txXfrm>
    </dsp:sp>
    <dsp:sp modelId="{0952780D-AB8D-4C4B-9F72-098E1251966B}">
      <dsp:nvSpPr>
        <dsp:cNvPr id="0" name=""/>
        <dsp:cNvSpPr/>
      </dsp:nvSpPr>
      <dsp:spPr>
        <a:xfrm>
          <a:off x="5371029" y="1555372"/>
          <a:ext cx="1665545" cy="1665545"/>
        </a:xfrm>
        <a:prstGeom prst="ellipse">
          <a:avLst/>
        </a:prstGeom>
        <a:solidFill>
          <a:schemeClr val="accent4">
            <a:alpha val="50000"/>
            <a:hueOff val="10395693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49431984-5E78-40B6-935B-F6DB43EC6764}">
      <dsp:nvSpPr>
        <dsp:cNvPr id="0" name=""/>
        <dsp:cNvSpPr/>
      </dsp:nvSpPr>
      <dsp:spPr>
        <a:xfrm>
          <a:off x="3274524" y="1080120"/>
          <a:ext cx="1972976" cy="1387954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400" kern="1200" dirty="0" smtClean="0">
              <a:solidFill>
                <a:srgbClr val="FF0000"/>
              </a:solidFill>
            </a:rPr>
            <a:t>未来</a:t>
          </a:r>
          <a:r>
            <a:rPr lang="zh-CN" altLang="en-US" sz="1600" kern="1200" dirty="0" smtClean="0">
              <a:solidFill>
                <a:schemeClr val="tx1"/>
              </a:solidFill>
            </a:rPr>
            <a:t>（大势已至</a:t>
          </a:r>
          <a:r>
            <a:rPr lang="zh-CN" altLang="en-US" sz="1600" kern="1200" dirty="0" smtClean="0">
              <a:solidFill>
                <a:srgbClr val="FF0000"/>
              </a:solidFill>
            </a:rPr>
            <a:t>，</a:t>
          </a:r>
          <a:r>
            <a:rPr lang="zh-CN" altLang="en-US" sz="1600" kern="1200" dirty="0" smtClean="0"/>
            <a:t>未来已来，但仍不确定性。创新面临诸多内外部风险，难以精确预测。</a:t>
          </a:r>
          <a:endParaRPr lang="zh-CN" altLang="en-US" sz="1600" kern="1200" dirty="0"/>
        </a:p>
      </dsp:txBody>
      <dsp:txXfrm>
        <a:off x="3274524" y="1080120"/>
        <a:ext cx="1972976" cy="1387954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B937513-1C97-4D6B-A9FD-5FBAA3685252}">
      <dsp:nvSpPr>
        <dsp:cNvPr id="0" name=""/>
        <dsp:cNvSpPr/>
      </dsp:nvSpPr>
      <dsp:spPr>
        <a:xfrm>
          <a:off x="0" y="11078"/>
          <a:ext cx="5568618" cy="199406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3000" kern="1200" dirty="0" smtClean="0"/>
            <a:t>     </a:t>
          </a:r>
          <a:r>
            <a:rPr lang="zh-CN" sz="3000" b="1" kern="1200" dirty="0" smtClean="0">
              <a:solidFill>
                <a:schemeClr val="accent5"/>
              </a:solidFill>
            </a:rPr>
            <a:t>成功的教育会</a:t>
          </a:r>
          <a:r>
            <a:rPr lang="zh-CN" sz="3000" b="1" kern="1200" dirty="0" smtClean="0">
              <a:solidFill>
                <a:srgbClr val="FF0000"/>
              </a:solidFill>
            </a:rPr>
            <a:t>高瞻远瞩、成就未来</a:t>
          </a:r>
          <a:r>
            <a:rPr lang="zh-CN" sz="3000" b="1" kern="1200" dirty="0" smtClean="0">
              <a:solidFill>
                <a:schemeClr val="accent5"/>
              </a:solidFill>
            </a:rPr>
            <a:t>，而不是急功近利、拔苗助长</a:t>
          </a:r>
          <a:r>
            <a:rPr lang="zh-CN" sz="3000" kern="1200" dirty="0" smtClean="0"/>
            <a:t>。</a:t>
          </a:r>
          <a:endParaRPr lang="zh-CN" sz="3000" kern="1200" dirty="0"/>
        </a:p>
      </dsp:txBody>
      <dsp:txXfrm>
        <a:off x="0" y="11078"/>
        <a:ext cx="5568618" cy="1994066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E9C2F72-2222-4436-805F-DB15B320A1A7}">
      <dsp:nvSpPr>
        <dsp:cNvPr id="0" name=""/>
        <dsp:cNvSpPr/>
      </dsp:nvSpPr>
      <dsp:spPr>
        <a:xfrm rot="5400000">
          <a:off x="-218676" y="220921"/>
          <a:ext cx="1457843" cy="102049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>
            <a:solidFill>
              <a:srgbClr val="C00000"/>
            </a:solidFill>
          </a:endParaRPr>
        </a:p>
      </dsp:txBody>
      <dsp:txXfrm rot="5400000">
        <a:off x="-218676" y="220921"/>
        <a:ext cx="1457843" cy="1020490"/>
      </dsp:txXfrm>
    </dsp:sp>
    <dsp:sp modelId="{3369EC24-7F54-425D-8666-BACE0C5BAB51}">
      <dsp:nvSpPr>
        <dsp:cNvPr id="0" name=""/>
        <dsp:cNvSpPr/>
      </dsp:nvSpPr>
      <dsp:spPr>
        <a:xfrm rot="5400000">
          <a:off x="4548947" y="-3526212"/>
          <a:ext cx="947598" cy="800451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0" marR="0" lvl="1" indent="0" algn="l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zh-CN" altLang="en-US" sz="3200" kern="1200" dirty="0" smtClean="0">
              <a:solidFill>
                <a:srgbClr val="C00000"/>
              </a:solidFill>
            </a:rPr>
            <a:t>  学校要有学校样（立校之本）</a:t>
          </a:r>
          <a:endParaRPr lang="zh-CN" altLang="en-US" sz="3200" kern="1200" dirty="0">
            <a:solidFill>
              <a:srgbClr val="C00000"/>
            </a:solidFill>
          </a:endParaRPr>
        </a:p>
      </dsp:txBody>
      <dsp:txXfrm rot="5400000">
        <a:off x="4548947" y="-3526212"/>
        <a:ext cx="947598" cy="8004512"/>
      </dsp:txXfrm>
    </dsp:sp>
    <dsp:sp modelId="{FF79EB2B-6C1B-40BE-B0DA-2ED145E0C493}">
      <dsp:nvSpPr>
        <dsp:cNvPr id="0" name=""/>
        <dsp:cNvSpPr/>
      </dsp:nvSpPr>
      <dsp:spPr>
        <a:xfrm rot="5400000">
          <a:off x="-218676" y="1482854"/>
          <a:ext cx="1457843" cy="102049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>
            <a:solidFill>
              <a:srgbClr val="C00000"/>
            </a:solidFill>
          </a:endParaRPr>
        </a:p>
      </dsp:txBody>
      <dsp:txXfrm rot="5400000">
        <a:off x="-218676" y="1482854"/>
        <a:ext cx="1457843" cy="1020490"/>
      </dsp:txXfrm>
    </dsp:sp>
    <dsp:sp modelId="{3D6C957B-6F7F-47C2-8F0C-FF1C0612EACD}">
      <dsp:nvSpPr>
        <dsp:cNvPr id="0" name=""/>
        <dsp:cNvSpPr/>
      </dsp:nvSpPr>
      <dsp:spPr>
        <a:xfrm rot="5400000">
          <a:off x="4548947" y="-2264278"/>
          <a:ext cx="947598" cy="800451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0" marR="0" lvl="1" indent="0" algn="l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zh-CN" altLang="en-US" sz="3200" kern="1200" dirty="0" smtClean="0">
              <a:solidFill>
                <a:srgbClr val="C00000"/>
              </a:solidFill>
            </a:rPr>
            <a:t>  一所学校一个样（立校所依）</a:t>
          </a:r>
          <a:endParaRPr lang="zh-CN" altLang="en-US" sz="3200" kern="1200" dirty="0">
            <a:solidFill>
              <a:srgbClr val="C00000"/>
            </a:solidFill>
          </a:endParaRPr>
        </a:p>
      </dsp:txBody>
      <dsp:txXfrm rot="5400000">
        <a:off x="4548947" y="-2264278"/>
        <a:ext cx="947598" cy="8004512"/>
      </dsp:txXfrm>
    </dsp:sp>
    <dsp:sp modelId="{497F0B0C-906F-4B09-8E26-1A4017651152}">
      <dsp:nvSpPr>
        <dsp:cNvPr id="0" name=""/>
        <dsp:cNvSpPr/>
      </dsp:nvSpPr>
      <dsp:spPr>
        <a:xfrm rot="5400000">
          <a:off x="-218676" y="2744788"/>
          <a:ext cx="1457843" cy="102049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1600" kern="1200" dirty="0">
            <a:solidFill>
              <a:srgbClr val="C00000"/>
            </a:solidFill>
          </a:endParaRPr>
        </a:p>
      </dsp:txBody>
      <dsp:txXfrm rot="5400000">
        <a:off x="-218676" y="2744788"/>
        <a:ext cx="1457843" cy="1020490"/>
      </dsp:txXfrm>
    </dsp:sp>
    <dsp:sp modelId="{E3CA7892-91A7-4206-81B7-5B34427F6BCA}">
      <dsp:nvSpPr>
        <dsp:cNvPr id="0" name=""/>
        <dsp:cNvSpPr/>
      </dsp:nvSpPr>
      <dsp:spPr>
        <a:xfrm rot="5400000">
          <a:off x="4548947" y="-1002345"/>
          <a:ext cx="947598" cy="800451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0" marR="0" lvl="1" indent="0" algn="l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zh-CN" altLang="en-US" sz="3200" kern="1200" dirty="0" smtClean="0">
              <a:solidFill>
                <a:srgbClr val="C00000"/>
              </a:solidFill>
            </a:rPr>
            <a:t>  校校都有自己样（学校多样性）</a:t>
          </a:r>
          <a:endParaRPr lang="zh-CN" altLang="en-US" sz="3200" kern="1200" dirty="0">
            <a:solidFill>
              <a:srgbClr val="C00000"/>
            </a:solidFill>
          </a:endParaRPr>
        </a:p>
      </dsp:txBody>
      <dsp:txXfrm rot="5400000">
        <a:off x="4548947" y="-1002345"/>
        <a:ext cx="947598" cy="8004512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2F81328-54DC-4EF5-A295-E7A5A94F39DC}">
      <dsp:nvSpPr>
        <dsp:cNvPr id="0" name=""/>
        <dsp:cNvSpPr/>
      </dsp:nvSpPr>
      <dsp:spPr>
        <a:xfrm>
          <a:off x="0" y="1380545"/>
          <a:ext cx="10505662" cy="1840726"/>
        </a:xfrm>
        <a:prstGeom prst="notchedRightArrow">
          <a:avLst/>
        </a:prstGeom>
        <a:solidFill>
          <a:schemeClr val="accent2">
            <a:tint val="5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AA8FB66-C6D0-4A2B-B7A4-4A6F4A47CB64}">
      <dsp:nvSpPr>
        <dsp:cNvPr id="0" name=""/>
        <dsp:cNvSpPr/>
      </dsp:nvSpPr>
      <dsp:spPr>
        <a:xfrm>
          <a:off x="4155" y="0"/>
          <a:ext cx="1816689" cy="18407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92024" rIns="192024" bIns="192024" numCol="1" spcCol="1270" anchor="b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1. </a:t>
          </a:r>
          <a:r>
            <a:rPr lang="en-US" sz="2700" kern="1200" dirty="0" err="1" smtClean="0"/>
            <a:t>我是谁</a:t>
          </a:r>
          <a:r>
            <a:rPr lang="en-US" sz="2700" kern="1200" dirty="0" smtClean="0"/>
            <a:t>？</a:t>
          </a:r>
          <a:endParaRPr lang="en-US" sz="2700" kern="1200" dirty="0"/>
        </a:p>
      </dsp:txBody>
      <dsp:txXfrm>
        <a:off x="4155" y="0"/>
        <a:ext cx="1816689" cy="1840726"/>
      </dsp:txXfrm>
    </dsp:sp>
    <dsp:sp modelId="{DB4E4861-BE10-445A-AD03-64A2BC0571FE}">
      <dsp:nvSpPr>
        <dsp:cNvPr id="0" name=""/>
        <dsp:cNvSpPr/>
      </dsp:nvSpPr>
      <dsp:spPr>
        <a:xfrm>
          <a:off x="682408" y="2070817"/>
          <a:ext cx="460181" cy="460181"/>
        </a:xfrm>
        <a:prstGeom prst="ellipse">
          <a:avLst/>
        </a:prstGeom>
        <a:solidFill>
          <a:schemeClr val="accent2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B60631-0DE6-4FEB-8F0F-0E2A901DE0A1}">
      <dsp:nvSpPr>
        <dsp:cNvPr id="0" name=""/>
        <dsp:cNvSpPr/>
      </dsp:nvSpPr>
      <dsp:spPr>
        <a:xfrm>
          <a:off x="1911679" y="2761090"/>
          <a:ext cx="1816689" cy="18407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92024" rIns="192024" bIns="192024" numCol="1" spcCol="1270" anchor="t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2. </a:t>
          </a:r>
          <a:r>
            <a:rPr lang="en-US" sz="2700" kern="1200" dirty="0" err="1" smtClean="0"/>
            <a:t>我现在哪里</a:t>
          </a:r>
          <a:r>
            <a:rPr lang="en-US" sz="2700" kern="1200" dirty="0" smtClean="0"/>
            <a:t>？ </a:t>
          </a:r>
          <a:endParaRPr lang="zh-CN" sz="2700" kern="1200" dirty="0"/>
        </a:p>
      </dsp:txBody>
      <dsp:txXfrm>
        <a:off x="1911679" y="2761090"/>
        <a:ext cx="1816689" cy="1840726"/>
      </dsp:txXfrm>
    </dsp:sp>
    <dsp:sp modelId="{AD8FD9FC-8443-4BC6-9EED-08A46BBD3AF9}">
      <dsp:nvSpPr>
        <dsp:cNvPr id="0" name=""/>
        <dsp:cNvSpPr/>
      </dsp:nvSpPr>
      <dsp:spPr>
        <a:xfrm>
          <a:off x="2589933" y="2070817"/>
          <a:ext cx="460181" cy="460181"/>
        </a:xfrm>
        <a:prstGeom prst="ellipse">
          <a:avLst/>
        </a:prstGeom>
        <a:solidFill>
          <a:schemeClr val="accent2">
            <a:shade val="50000"/>
            <a:hueOff val="-236470"/>
            <a:satOff val="3113"/>
            <a:lumOff val="1864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13FF71-8630-4A3E-9143-3B1F1F19DAB5}">
      <dsp:nvSpPr>
        <dsp:cNvPr id="0" name=""/>
        <dsp:cNvSpPr/>
      </dsp:nvSpPr>
      <dsp:spPr>
        <a:xfrm>
          <a:off x="3819203" y="0"/>
          <a:ext cx="1816689" cy="18407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92024" rIns="192024" bIns="192024" numCol="1" spcCol="1270" anchor="b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3. </a:t>
          </a:r>
          <a:r>
            <a:rPr lang="en-US" sz="2700" kern="1200" dirty="0" err="1" smtClean="0"/>
            <a:t>我要到哪里去</a:t>
          </a:r>
          <a:r>
            <a:rPr lang="en-US" sz="2700" kern="1200" dirty="0" smtClean="0"/>
            <a:t>？</a:t>
          </a:r>
          <a:endParaRPr lang="zh-CN" sz="2700" kern="1200" dirty="0"/>
        </a:p>
      </dsp:txBody>
      <dsp:txXfrm>
        <a:off x="3819203" y="0"/>
        <a:ext cx="1816689" cy="1840726"/>
      </dsp:txXfrm>
    </dsp:sp>
    <dsp:sp modelId="{95F27AF4-D398-46F2-BBD7-90E796020624}">
      <dsp:nvSpPr>
        <dsp:cNvPr id="0" name=""/>
        <dsp:cNvSpPr/>
      </dsp:nvSpPr>
      <dsp:spPr>
        <a:xfrm>
          <a:off x="4497457" y="2070817"/>
          <a:ext cx="460181" cy="460181"/>
        </a:xfrm>
        <a:prstGeom prst="ellipse">
          <a:avLst/>
        </a:prstGeom>
        <a:solidFill>
          <a:schemeClr val="accent2">
            <a:shade val="50000"/>
            <a:hueOff val="-472939"/>
            <a:satOff val="6226"/>
            <a:lumOff val="3729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A6E5AE-B97F-4393-8C01-CC957AE213FC}">
      <dsp:nvSpPr>
        <dsp:cNvPr id="0" name=""/>
        <dsp:cNvSpPr/>
      </dsp:nvSpPr>
      <dsp:spPr>
        <a:xfrm>
          <a:off x="5726727" y="2761090"/>
          <a:ext cx="1816689" cy="18407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92024" rIns="192024" bIns="192024" numCol="1" spcCol="1270" anchor="t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4. </a:t>
          </a:r>
          <a:r>
            <a:rPr lang="en-US" sz="2700" kern="1200" dirty="0" err="1" smtClean="0"/>
            <a:t>我怎么去哪里</a:t>
          </a:r>
          <a:r>
            <a:rPr lang="en-US" sz="2700" kern="1200" dirty="0" smtClean="0"/>
            <a:t>？</a:t>
          </a:r>
          <a:endParaRPr lang="zh-CN" sz="2700" kern="1200" dirty="0"/>
        </a:p>
      </dsp:txBody>
      <dsp:txXfrm>
        <a:off x="5726727" y="2761090"/>
        <a:ext cx="1816689" cy="1840726"/>
      </dsp:txXfrm>
    </dsp:sp>
    <dsp:sp modelId="{6334D5B8-CEA7-484A-9B78-1600705083E5}">
      <dsp:nvSpPr>
        <dsp:cNvPr id="0" name=""/>
        <dsp:cNvSpPr/>
      </dsp:nvSpPr>
      <dsp:spPr>
        <a:xfrm>
          <a:off x="6404981" y="2070817"/>
          <a:ext cx="460181" cy="460181"/>
        </a:xfrm>
        <a:prstGeom prst="ellipse">
          <a:avLst/>
        </a:prstGeom>
        <a:solidFill>
          <a:schemeClr val="accent2">
            <a:shade val="50000"/>
            <a:hueOff val="-472939"/>
            <a:satOff val="6226"/>
            <a:lumOff val="3729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4166EC-6882-4D56-899F-7BF1A48962A4}">
      <dsp:nvSpPr>
        <dsp:cNvPr id="0" name=""/>
        <dsp:cNvSpPr/>
      </dsp:nvSpPr>
      <dsp:spPr>
        <a:xfrm>
          <a:off x="7634251" y="0"/>
          <a:ext cx="1816689" cy="18407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92024" rIns="192024" bIns="192024" numCol="1" spcCol="1270" anchor="b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5. 我</a:t>
          </a:r>
          <a:r>
            <a:rPr lang="zh-CN" altLang="en-US" sz="2700" kern="1200" dirty="0" smtClean="0"/>
            <a:t>能否</a:t>
          </a:r>
          <a:r>
            <a:rPr lang="en-US" sz="2700" kern="1200" dirty="0" err="1" smtClean="0"/>
            <a:t>确定到了那里</a:t>
          </a:r>
          <a:r>
            <a:rPr lang="en-US" sz="2700" kern="1200" dirty="0" smtClean="0"/>
            <a:t>？</a:t>
          </a:r>
          <a:endParaRPr lang="en-US" sz="2700" kern="1200" dirty="0"/>
        </a:p>
      </dsp:txBody>
      <dsp:txXfrm>
        <a:off x="7634251" y="0"/>
        <a:ext cx="1816689" cy="1840726"/>
      </dsp:txXfrm>
    </dsp:sp>
    <dsp:sp modelId="{ACE640FC-187A-48B9-8374-683FE8096A7E}">
      <dsp:nvSpPr>
        <dsp:cNvPr id="0" name=""/>
        <dsp:cNvSpPr/>
      </dsp:nvSpPr>
      <dsp:spPr>
        <a:xfrm>
          <a:off x="8312505" y="2070817"/>
          <a:ext cx="460181" cy="460181"/>
        </a:xfrm>
        <a:prstGeom prst="ellipse">
          <a:avLst/>
        </a:prstGeom>
        <a:solidFill>
          <a:schemeClr val="accent2">
            <a:shade val="50000"/>
            <a:hueOff val="-236470"/>
            <a:satOff val="3113"/>
            <a:lumOff val="1864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C36D6C3-397F-4184-A61C-C332BE47055D}">
      <dsp:nvSpPr>
        <dsp:cNvPr id="0" name=""/>
        <dsp:cNvSpPr/>
      </dsp:nvSpPr>
      <dsp:spPr>
        <a:xfrm>
          <a:off x="4807" y="664482"/>
          <a:ext cx="2798266" cy="1119306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16027" tIns="72009" rIns="72009" bIns="72009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5400" kern="1200" dirty="0" smtClean="0"/>
            <a:t>良心</a:t>
          </a:r>
          <a:endParaRPr lang="zh-CN" altLang="en-US" sz="5400" kern="1200" dirty="0"/>
        </a:p>
      </dsp:txBody>
      <dsp:txXfrm>
        <a:off x="4807" y="664482"/>
        <a:ext cx="2798266" cy="1119306"/>
      </dsp:txXfrm>
    </dsp:sp>
    <dsp:sp modelId="{AF5E3A64-B6CF-445E-90C2-89E9A55B9C80}">
      <dsp:nvSpPr>
        <dsp:cNvPr id="0" name=""/>
        <dsp:cNvSpPr/>
      </dsp:nvSpPr>
      <dsp:spPr>
        <a:xfrm>
          <a:off x="2523246" y="664482"/>
          <a:ext cx="2798266" cy="1119306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16027" tIns="72009" rIns="72009" bIns="72009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5400" kern="1200" dirty="0" smtClean="0"/>
            <a:t>良知</a:t>
          </a:r>
          <a:endParaRPr lang="zh-CN" altLang="en-US" sz="5400" kern="1200" dirty="0"/>
        </a:p>
      </dsp:txBody>
      <dsp:txXfrm>
        <a:off x="2523246" y="664482"/>
        <a:ext cx="2798266" cy="1119306"/>
      </dsp:txXfrm>
    </dsp:sp>
    <dsp:sp modelId="{C2C1D329-3489-451D-ABDB-D08C580D4CCA}">
      <dsp:nvSpPr>
        <dsp:cNvPr id="0" name=""/>
        <dsp:cNvSpPr/>
      </dsp:nvSpPr>
      <dsp:spPr>
        <a:xfrm>
          <a:off x="5041686" y="664482"/>
          <a:ext cx="2798266" cy="1119306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16027" tIns="72009" rIns="72009" bIns="72009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5400" kern="1200" dirty="0" smtClean="0"/>
            <a:t>良行</a:t>
          </a:r>
          <a:endParaRPr lang="zh-CN" altLang="en-US" sz="5400" kern="1200" dirty="0"/>
        </a:p>
      </dsp:txBody>
      <dsp:txXfrm>
        <a:off x="5041686" y="664482"/>
        <a:ext cx="2798266" cy="1119306"/>
      </dsp:txXfrm>
    </dsp:sp>
    <dsp:sp modelId="{1C08F848-6033-4B7E-A3B6-87E63388EC0B}">
      <dsp:nvSpPr>
        <dsp:cNvPr id="0" name=""/>
        <dsp:cNvSpPr/>
      </dsp:nvSpPr>
      <dsp:spPr>
        <a:xfrm>
          <a:off x="7560126" y="664482"/>
          <a:ext cx="2798266" cy="1119306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16027" tIns="72009" rIns="72009" bIns="72009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5400" kern="1200" dirty="0" smtClean="0"/>
            <a:t>良局</a:t>
          </a:r>
          <a:endParaRPr lang="zh-CN" altLang="en-US" sz="5400" kern="1200" dirty="0"/>
        </a:p>
      </dsp:txBody>
      <dsp:txXfrm>
        <a:off x="7560126" y="664482"/>
        <a:ext cx="2798266" cy="1119306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C5B3AA5-E9D9-40DE-ADE4-6FC03A965C56}">
      <dsp:nvSpPr>
        <dsp:cNvPr id="0" name=""/>
        <dsp:cNvSpPr/>
      </dsp:nvSpPr>
      <dsp:spPr>
        <a:xfrm>
          <a:off x="4822" y="1272848"/>
          <a:ext cx="2108299" cy="146626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3200" kern="1200" dirty="0" smtClean="0"/>
            <a:t>全面</a:t>
          </a:r>
          <a:r>
            <a:rPr lang="zh-CN" sz="3200" kern="1200" dirty="0" smtClean="0"/>
            <a:t>育人</a:t>
          </a:r>
          <a:endParaRPr lang="en-US" sz="3200" kern="1200" dirty="0"/>
        </a:p>
      </dsp:txBody>
      <dsp:txXfrm>
        <a:off x="4822" y="1272848"/>
        <a:ext cx="2108299" cy="1466263"/>
      </dsp:txXfrm>
    </dsp:sp>
    <dsp:sp modelId="{167D251E-0176-42C8-85BA-10C3EFC57CD6}">
      <dsp:nvSpPr>
        <dsp:cNvPr id="0" name=""/>
        <dsp:cNvSpPr/>
      </dsp:nvSpPr>
      <dsp:spPr>
        <a:xfrm>
          <a:off x="2323951" y="1744551"/>
          <a:ext cx="446959" cy="522858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2000" kern="1200"/>
        </a:p>
      </dsp:txBody>
      <dsp:txXfrm>
        <a:off x="2323951" y="1744551"/>
        <a:ext cx="446959" cy="522858"/>
      </dsp:txXfrm>
    </dsp:sp>
    <dsp:sp modelId="{08336CDD-F0D4-4738-ABFF-C601C3A06BFE}">
      <dsp:nvSpPr>
        <dsp:cNvPr id="0" name=""/>
        <dsp:cNvSpPr/>
      </dsp:nvSpPr>
      <dsp:spPr>
        <a:xfrm>
          <a:off x="2956440" y="1272848"/>
          <a:ext cx="2108299" cy="1466263"/>
        </a:xfrm>
        <a:prstGeom prst="roundRect">
          <a:avLst>
            <a:gd name="adj" fmla="val 10000"/>
          </a:avLst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sz="3200" kern="1200" dirty="0" smtClean="0"/>
            <a:t>文化内生</a:t>
          </a:r>
          <a:endParaRPr lang="en-US" sz="3200" kern="1200" dirty="0"/>
        </a:p>
      </dsp:txBody>
      <dsp:txXfrm>
        <a:off x="2956440" y="1272848"/>
        <a:ext cx="2108299" cy="1466263"/>
      </dsp:txXfrm>
    </dsp:sp>
    <dsp:sp modelId="{A7975462-3EEE-4CD8-BAD9-C111AAAEDB72}">
      <dsp:nvSpPr>
        <dsp:cNvPr id="0" name=""/>
        <dsp:cNvSpPr/>
      </dsp:nvSpPr>
      <dsp:spPr>
        <a:xfrm>
          <a:off x="5275570" y="1744551"/>
          <a:ext cx="446959" cy="522858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2000" kern="1200"/>
        </a:p>
      </dsp:txBody>
      <dsp:txXfrm>
        <a:off x="5275570" y="1744551"/>
        <a:ext cx="446959" cy="522858"/>
      </dsp:txXfrm>
    </dsp:sp>
    <dsp:sp modelId="{55BE0930-9F05-4E9B-89CE-940BCAEC435B}">
      <dsp:nvSpPr>
        <dsp:cNvPr id="0" name=""/>
        <dsp:cNvSpPr/>
      </dsp:nvSpPr>
      <dsp:spPr>
        <a:xfrm>
          <a:off x="5908059" y="1272848"/>
          <a:ext cx="2108299" cy="146626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3200" kern="1200" dirty="0" smtClean="0"/>
            <a:t>课程再造</a:t>
          </a:r>
          <a:endParaRPr lang="en-US" sz="3200" kern="1200" dirty="0"/>
        </a:p>
      </dsp:txBody>
      <dsp:txXfrm>
        <a:off x="5908059" y="1272848"/>
        <a:ext cx="2108299" cy="1466263"/>
      </dsp:txXfrm>
    </dsp:sp>
    <dsp:sp modelId="{360A7456-D957-4F85-AE10-4A83C9ACF553}">
      <dsp:nvSpPr>
        <dsp:cNvPr id="0" name=""/>
        <dsp:cNvSpPr/>
      </dsp:nvSpPr>
      <dsp:spPr>
        <a:xfrm>
          <a:off x="8227188" y="1744551"/>
          <a:ext cx="446959" cy="522858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2000" kern="1200"/>
        </a:p>
      </dsp:txBody>
      <dsp:txXfrm>
        <a:off x="8227188" y="1744551"/>
        <a:ext cx="446959" cy="522858"/>
      </dsp:txXfrm>
    </dsp:sp>
    <dsp:sp modelId="{9E8232C7-8760-4AB8-880C-39049891DDFA}">
      <dsp:nvSpPr>
        <dsp:cNvPr id="0" name=""/>
        <dsp:cNvSpPr/>
      </dsp:nvSpPr>
      <dsp:spPr>
        <a:xfrm>
          <a:off x="8859678" y="1272848"/>
          <a:ext cx="2108299" cy="1466263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3200" kern="1200" dirty="0" smtClean="0"/>
            <a:t>整体建构</a:t>
          </a:r>
          <a:endParaRPr lang="zh-CN" altLang="en-US" sz="3200" kern="1200" dirty="0"/>
        </a:p>
      </dsp:txBody>
      <dsp:txXfrm>
        <a:off x="8859678" y="1272848"/>
        <a:ext cx="2108299" cy="1466263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601AAD8-1227-4637-9829-C0BE5AA647AC}">
      <dsp:nvSpPr>
        <dsp:cNvPr id="0" name=""/>
        <dsp:cNvSpPr/>
      </dsp:nvSpPr>
      <dsp:spPr>
        <a:xfrm>
          <a:off x="4205370" y="1964640"/>
          <a:ext cx="2485791" cy="139931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altLang="zh-CN" sz="2000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ts val="600"/>
            </a:spcAft>
          </a:pPr>
          <a:r>
            <a:rPr lang="zh-CN" altLang="en-US" sz="2400" b="1" kern="1200" dirty="0" smtClean="0">
              <a:solidFill>
                <a:srgbClr val="FFFF00"/>
              </a:solidFill>
            </a:rPr>
            <a:t>新样态学校</a:t>
          </a:r>
          <a:endParaRPr lang="en-US" altLang="zh-CN" sz="2400" b="1" kern="1200" dirty="0" smtClean="0">
            <a:solidFill>
              <a:srgbClr val="FFFF00"/>
            </a:solidFill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ts val="600"/>
            </a:spcAft>
          </a:pPr>
          <a:r>
            <a:rPr lang="zh-CN" altLang="en-US" sz="2400" b="1" kern="1200" dirty="0" smtClean="0">
              <a:solidFill>
                <a:srgbClr val="FFFF00"/>
              </a:solidFill>
            </a:rPr>
            <a:t>六大项目</a:t>
          </a:r>
          <a:endParaRPr lang="en-US" altLang="zh-CN" sz="2800" b="1" kern="1200" dirty="0" smtClean="0">
            <a:solidFill>
              <a:srgbClr val="FFFF00"/>
            </a:solidFill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2400" kern="1200" dirty="0"/>
        </a:p>
      </dsp:txBody>
      <dsp:txXfrm>
        <a:off x="4205370" y="1964640"/>
        <a:ext cx="2485791" cy="1399310"/>
      </dsp:txXfrm>
    </dsp:sp>
    <dsp:sp modelId="{4E23D051-12A4-4C96-A565-DDBE8ABCE01D}">
      <dsp:nvSpPr>
        <dsp:cNvPr id="0" name=""/>
        <dsp:cNvSpPr/>
      </dsp:nvSpPr>
      <dsp:spPr>
        <a:xfrm rot="20019816">
          <a:off x="6403380" y="1936781"/>
          <a:ext cx="67997" cy="47576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2800" kern="1200"/>
        </a:p>
      </dsp:txBody>
      <dsp:txXfrm rot="20019816">
        <a:off x="6403380" y="1936781"/>
        <a:ext cx="67997" cy="475765"/>
      </dsp:txXfrm>
    </dsp:sp>
    <dsp:sp modelId="{A08B45F7-88AE-4018-93B8-731E00351018}">
      <dsp:nvSpPr>
        <dsp:cNvPr id="0" name=""/>
        <dsp:cNvSpPr/>
      </dsp:nvSpPr>
      <dsp:spPr>
        <a:xfrm>
          <a:off x="6423972" y="1135300"/>
          <a:ext cx="1399310" cy="1399310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altLang="zh-CN" sz="2800" kern="1200" dirty="0" smtClean="0"/>
            <a:t>6</a:t>
          </a:r>
          <a:r>
            <a:rPr lang="zh-CN" altLang="en-US" sz="2800" kern="1200" dirty="0" smtClean="0"/>
            <a:t>家校</a:t>
          </a:r>
          <a:endParaRPr lang="en-US" altLang="zh-CN" sz="2800" kern="1200" dirty="0" smtClean="0"/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zh-CN" altLang="en-US" sz="2800" kern="1200" dirty="0" smtClean="0"/>
            <a:t>共育</a:t>
          </a:r>
          <a:endParaRPr lang="en-US" altLang="zh-CN" sz="2800" kern="1200" dirty="0" smtClean="0"/>
        </a:p>
      </dsp:txBody>
      <dsp:txXfrm>
        <a:off x="6423972" y="1135300"/>
        <a:ext cx="1399310" cy="1399310"/>
      </dsp:txXfrm>
    </dsp:sp>
    <dsp:sp modelId="{2F1B52C8-9D85-4C68-A467-818CA4104904}">
      <dsp:nvSpPr>
        <dsp:cNvPr id="0" name=""/>
        <dsp:cNvSpPr/>
      </dsp:nvSpPr>
      <dsp:spPr>
        <a:xfrm rot="16230690">
          <a:off x="5335559" y="1505452"/>
          <a:ext cx="241858" cy="47576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2800" kern="1200"/>
        </a:p>
      </dsp:txBody>
      <dsp:txXfrm rot="16230690">
        <a:off x="5335559" y="1505452"/>
        <a:ext cx="241858" cy="475765"/>
      </dsp:txXfrm>
    </dsp:sp>
    <dsp:sp modelId="{16B973BE-4BC2-4B95-900D-6505850B7BCF}">
      <dsp:nvSpPr>
        <dsp:cNvPr id="0" name=""/>
        <dsp:cNvSpPr/>
      </dsp:nvSpPr>
      <dsp:spPr>
        <a:xfrm>
          <a:off x="4765177" y="109048"/>
          <a:ext cx="1399310" cy="1399310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altLang="zh-CN" sz="2800" kern="1200" dirty="0" smtClean="0"/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altLang="zh-CN" sz="2800" kern="1200" dirty="0" smtClean="0"/>
            <a:t>1</a:t>
          </a:r>
          <a:r>
            <a:rPr lang="zh-CN" altLang="en-US" sz="2800" kern="1200" dirty="0" smtClean="0"/>
            <a:t>美丽</a:t>
          </a:r>
          <a:endParaRPr lang="en-US" altLang="zh-CN" sz="2800" kern="1200" dirty="0" smtClean="0"/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zh-CN" altLang="en-US" sz="2800" kern="1200" dirty="0" smtClean="0"/>
            <a:t>学校</a:t>
          </a:r>
          <a:endParaRPr lang="en-US" altLang="zh-CN" sz="2800" kern="1200" dirty="0" smtClean="0"/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2800" kern="1200" dirty="0"/>
        </a:p>
      </dsp:txBody>
      <dsp:txXfrm>
        <a:off x="4765177" y="109048"/>
        <a:ext cx="1399310" cy="1399310"/>
      </dsp:txXfrm>
    </dsp:sp>
    <dsp:sp modelId="{C6E95807-4718-4B7D-9AD5-4E442D2A618B}">
      <dsp:nvSpPr>
        <dsp:cNvPr id="0" name=""/>
        <dsp:cNvSpPr/>
      </dsp:nvSpPr>
      <dsp:spPr>
        <a:xfrm rot="1665486">
          <a:off x="6392724" y="2954548"/>
          <a:ext cx="118035" cy="47576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2800" kern="1200"/>
        </a:p>
      </dsp:txBody>
      <dsp:txXfrm rot="1665486">
        <a:off x="6392724" y="2954548"/>
        <a:ext cx="118035" cy="475765"/>
      </dsp:txXfrm>
    </dsp:sp>
    <dsp:sp modelId="{5C3E6A89-EC78-4B30-9F52-4BD7AE235DB5}">
      <dsp:nvSpPr>
        <dsp:cNvPr id="0" name=""/>
        <dsp:cNvSpPr/>
      </dsp:nvSpPr>
      <dsp:spPr>
        <a:xfrm>
          <a:off x="6472724" y="2872051"/>
          <a:ext cx="1399310" cy="1399310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2800" kern="1200" dirty="0" smtClean="0"/>
            <a:t>5</a:t>
          </a:r>
          <a:r>
            <a:rPr lang="zh-CN" altLang="en-US" sz="2800" kern="1200" dirty="0" smtClean="0"/>
            <a:t>创新管理</a:t>
          </a:r>
          <a:endParaRPr lang="en-US" altLang="zh-CN" sz="2800" kern="1200" dirty="0" smtClean="0"/>
        </a:p>
      </dsp:txBody>
      <dsp:txXfrm>
        <a:off x="6472724" y="2872051"/>
        <a:ext cx="1399310" cy="1399310"/>
      </dsp:txXfrm>
    </dsp:sp>
    <dsp:sp modelId="{13B79EEB-ACAE-436B-BD6D-C55CF4485131}">
      <dsp:nvSpPr>
        <dsp:cNvPr id="0" name=""/>
        <dsp:cNvSpPr/>
      </dsp:nvSpPr>
      <dsp:spPr>
        <a:xfrm rot="5539104">
          <a:off x="5282969" y="3359109"/>
          <a:ext cx="255071" cy="47576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2800" kern="1200"/>
        </a:p>
      </dsp:txBody>
      <dsp:txXfrm rot="5539104">
        <a:off x="5282969" y="3359109"/>
        <a:ext cx="255071" cy="475765"/>
      </dsp:txXfrm>
    </dsp:sp>
    <dsp:sp modelId="{E8C6A459-9BE9-4CCD-B4AE-C398AA791F66}">
      <dsp:nvSpPr>
        <dsp:cNvPr id="0" name=""/>
        <dsp:cNvSpPr/>
      </dsp:nvSpPr>
      <dsp:spPr>
        <a:xfrm>
          <a:off x="4672520" y="3844069"/>
          <a:ext cx="1399310" cy="1399310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altLang="zh-CN" sz="2800" kern="1200" dirty="0" smtClean="0"/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altLang="zh-CN" sz="2800" kern="1200" dirty="0" smtClean="0"/>
            <a:t>4</a:t>
          </a:r>
          <a:r>
            <a:rPr lang="zh-CN" altLang="en-US" sz="2800" kern="1200" dirty="0" smtClean="0"/>
            <a:t>魅力</a:t>
          </a:r>
          <a:endParaRPr lang="en-US" altLang="zh-CN" sz="2800" kern="1200" dirty="0" smtClean="0"/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zh-CN" altLang="en-US" sz="2800" kern="1200" dirty="0" smtClean="0"/>
            <a:t>课堂</a:t>
          </a:r>
          <a:endParaRPr lang="en-US" altLang="zh-CN" sz="2800" kern="1200" dirty="0" smtClean="0"/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altLang="zh-CN" sz="2800" kern="1200" dirty="0" smtClean="0"/>
        </a:p>
      </dsp:txBody>
      <dsp:txXfrm>
        <a:off x="4672520" y="3844069"/>
        <a:ext cx="1399310" cy="1399310"/>
      </dsp:txXfrm>
    </dsp:sp>
    <dsp:sp modelId="{4D06F26D-3285-4620-9C4F-9BE80ACAEADF}">
      <dsp:nvSpPr>
        <dsp:cNvPr id="0" name=""/>
        <dsp:cNvSpPr/>
      </dsp:nvSpPr>
      <dsp:spPr>
        <a:xfrm rot="9000000">
          <a:off x="4402606" y="2990372"/>
          <a:ext cx="137709" cy="47576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2800" kern="1200"/>
        </a:p>
      </dsp:txBody>
      <dsp:txXfrm rot="9000000">
        <a:off x="4402606" y="2990372"/>
        <a:ext cx="137709" cy="475765"/>
      </dsp:txXfrm>
    </dsp:sp>
    <dsp:sp modelId="{02D423E9-8034-4D16-A8DB-420B21BE37EE}">
      <dsp:nvSpPr>
        <dsp:cNvPr id="0" name=""/>
        <dsp:cNvSpPr/>
      </dsp:nvSpPr>
      <dsp:spPr>
        <a:xfrm>
          <a:off x="3050001" y="2945333"/>
          <a:ext cx="1399310" cy="1399310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altLang="zh-CN" sz="2800" kern="1200" dirty="0" smtClean="0"/>
            <a:t>3</a:t>
          </a:r>
          <a:r>
            <a:rPr lang="zh-CN" altLang="en-US" sz="2800" kern="1200" dirty="0" smtClean="0"/>
            <a:t>课程</a:t>
          </a:r>
          <a:endParaRPr lang="en-US" altLang="zh-CN" sz="2800" kern="1200" dirty="0" smtClean="0"/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zh-CN" altLang="en-US" sz="2800" kern="1200" dirty="0" smtClean="0"/>
            <a:t>再造</a:t>
          </a:r>
          <a:endParaRPr lang="en-US" altLang="zh-CN" sz="2800" kern="1200" dirty="0" smtClean="0"/>
        </a:p>
      </dsp:txBody>
      <dsp:txXfrm>
        <a:off x="3050001" y="2945333"/>
        <a:ext cx="1399310" cy="1399310"/>
      </dsp:txXfrm>
    </dsp:sp>
    <dsp:sp modelId="{5E49C285-CAA5-4726-BC9F-67004B749F13}">
      <dsp:nvSpPr>
        <dsp:cNvPr id="0" name=""/>
        <dsp:cNvSpPr/>
      </dsp:nvSpPr>
      <dsp:spPr>
        <a:xfrm rot="12600000">
          <a:off x="4402606" y="1862454"/>
          <a:ext cx="137709" cy="47576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2800" kern="1200"/>
        </a:p>
      </dsp:txBody>
      <dsp:txXfrm rot="12600000">
        <a:off x="4402606" y="1862454"/>
        <a:ext cx="137709" cy="475765"/>
      </dsp:txXfrm>
    </dsp:sp>
    <dsp:sp modelId="{0EA88A24-06B2-41BD-A6D9-9FF52A1C00AF}">
      <dsp:nvSpPr>
        <dsp:cNvPr id="0" name=""/>
        <dsp:cNvSpPr/>
      </dsp:nvSpPr>
      <dsp:spPr>
        <a:xfrm>
          <a:off x="3050001" y="983948"/>
          <a:ext cx="1399310" cy="1399310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altLang="zh-CN" sz="2800" kern="1200" dirty="0" smtClean="0"/>
            <a:t>2</a:t>
          </a:r>
          <a:r>
            <a:rPr lang="zh-CN" altLang="en-US" sz="2800" kern="1200" dirty="0" smtClean="0"/>
            <a:t>智慧</a:t>
          </a:r>
          <a:endParaRPr lang="en-US" altLang="zh-CN" sz="2800" kern="1200" dirty="0" smtClean="0"/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zh-CN" altLang="en-US" sz="2800" kern="1200" dirty="0" smtClean="0"/>
            <a:t>教育</a:t>
          </a:r>
          <a:endParaRPr lang="en-US" altLang="zh-CN" sz="2800" kern="1200" dirty="0" smtClean="0"/>
        </a:p>
      </dsp:txBody>
      <dsp:txXfrm>
        <a:off x="3050001" y="983948"/>
        <a:ext cx="1399310" cy="1399310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C5B3AA5-E9D9-40DE-ADE4-6FC03A965C56}">
      <dsp:nvSpPr>
        <dsp:cNvPr id="0" name=""/>
        <dsp:cNvSpPr/>
      </dsp:nvSpPr>
      <dsp:spPr>
        <a:xfrm>
          <a:off x="4822" y="1529849"/>
          <a:ext cx="2108299" cy="146626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3200" kern="1200" dirty="0" smtClean="0"/>
            <a:t>全面</a:t>
          </a:r>
          <a:r>
            <a:rPr lang="zh-CN" sz="3200" kern="1200" dirty="0" smtClean="0"/>
            <a:t>育人</a:t>
          </a:r>
          <a:endParaRPr lang="en-US" sz="3200" kern="1200" dirty="0"/>
        </a:p>
      </dsp:txBody>
      <dsp:txXfrm>
        <a:off x="4822" y="1529849"/>
        <a:ext cx="2108299" cy="1466263"/>
      </dsp:txXfrm>
    </dsp:sp>
    <dsp:sp modelId="{167D251E-0176-42C8-85BA-10C3EFC57CD6}">
      <dsp:nvSpPr>
        <dsp:cNvPr id="0" name=""/>
        <dsp:cNvSpPr/>
      </dsp:nvSpPr>
      <dsp:spPr>
        <a:xfrm>
          <a:off x="2323951" y="2001552"/>
          <a:ext cx="446959" cy="522858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2000" kern="1200"/>
        </a:p>
      </dsp:txBody>
      <dsp:txXfrm>
        <a:off x="2323951" y="2001552"/>
        <a:ext cx="446959" cy="522858"/>
      </dsp:txXfrm>
    </dsp:sp>
    <dsp:sp modelId="{08336CDD-F0D4-4738-ABFF-C601C3A06BFE}">
      <dsp:nvSpPr>
        <dsp:cNvPr id="0" name=""/>
        <dsp:cNvSpPr/>
      </dsp:nvSpPr>
      <dsp:spPr>
        <a:xfrm>
          <a:off x="2956440" y="1529849"/>
          <a:ext cx="2108299" cy="1466263"/>
        </a:xfrm>
        <a:prstGeom prst="roundRect">
          <a:avLst>
            <a:gd name="adj" fmla="val 10000"/>
          </a:avLst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sz="3200" kern="1200" dirty="0" smtClean="0"/>
            <a:t>文化内生</a:t>
          </a:r>
          <a:endParaRPr lang="en-US" sz="3200" kern="1200" dirty="0"/>
        </a:p>
      </dsp:txBody>
      <dsp:txXfrm>
        <a:off x="2956440" y="1529849"/>
        <a:ext cx="2108299" cy="1466263"/>
      </dsp:txXfrm>
    </dsp:sp>
    <dsp:sp modelId="{A7975462-3EEE-4CD8-BAD9-C111AAAEDB72}">
      <dsp:nvSpPr>
        <dsp:cNvPr id="0" name=""/>
        <dsp:cNvSpPr/>
      </dsp:nvSpPr>
      <dsp:spPr>
        <a:xfrm>
          <a:off x="5275570" y="2001552"/>
          <a:ext cx="446959" cy="522858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2000" kern="1200"/>
        </a:p>
      </dsp:txBody>
      <dsp:txXfrm>
        <a:off x="5275570" y="2001552"/>
        <a:ext cx="446959" cy="522858"/>
      </dsp:txXfrm>
    </dsp:sp>
    <dsp:sp modelId="{55BE0930-9F05-4E9B-89CE-940BCAEC435B}">
      <dsp:nvSpPr>
        <dsp:cNvPr id="0" name=""/>
        <dsp:cNvSpPr/>
      </dsp:nvSpPr>
      <dsp:spPr>
        <a:xfrm>
          <a:off x="5908059" y="1529849"/>
          <a:ext cx="2108299" cy="146626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3200" kern="1200" dirty="0" smtClean="0"/>
            <a:t>课程再造</a:t>
          </a:r>
          <a:endParaRPr lang="en-US" sz="3200" kern="1200" dirty="0"/>
        </a:p>
      </dsp:txBody>
      <dsp:txXfrm>
        <a:off x="5908059" y="1529849"/>
        <a:ext cx="2108299" cy="1466263"/>
      </dsp:txXfrm>
    </dsp:sp>
    <dsp:sp modelId="{360A7456-D957-4F85-AE10-4A83C9ACF553}">
      <dsp:nvSpPr>
        <dsp:cNvPr id="0" name=""/>
        <dsp:cNvSpPr/>
      </dsp:nvSpPr>
      <dsp:spPr>
        <a:xfrm>
          <a:off x="8227188" y="2001552"/>
          <a:ext cx="446959" cy="522858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2000" kern="1200"/>
        </a:p>
      </dsp:txBody>
      <dsp:txXfrm>
        <a:off x="8227188" y="2001552"/>
        <a:ext cx="446959" cy="522858"/>
      </dsp:txXfrm>
    </dsp:sp>
    <dsp:sp modelId="{9E8232C7-8760-4AB8-880C-39049891DDFA}">
      <dsp:nvSpPr>
        <dsp:cNvPr id="0" name=""/>
        <dsp:cNvSpPr/>
      </dsp:nvSpPr>
      <dsp:spPr>
        <a:xfrm>
          <a:off x="8859678" y="1529849"/>
          <a:ext cx="2108299" cy="1466263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3200" kern="1200" dirty="0" smtClean="0"/>
            <a:t>整体建构</a:t>
          </a:r>
          <a:endParaRPr lang="zh-CN" altLang="en-US" sz="3200" kern="1200" dirty="0"/>
        </a:p>
      </dsp:txBody>
      <dsp:txXfrm>
        <a:off x="8859678" y="1529849"/>
        <a:ext cx="2108299" cy="14662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CA79C4-B52A-4581-8523-A9DC7000BE93}" type="datetimeFigureOut">
              <a:rPr lang="zh-CN" altLang="en-US" smtClean="0"/>
              <a:pPr/>
              <a:t>2019/10/20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09557C-16FD-41A6-9399-E63522532D1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32729157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ln w="12701">
            <a:solidFill>
              <a:srgbClr val="000000"/>
            </a:solidFill>
            <a:prstDash val="solid"/>
            <a:miter/>
          </a:ln>
        </p:spPr>
      </p:sp>
      <p:sp>
        <p:nvSpPr>
          <p:cNvPr id="3" name="备注占位符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 txBox="1"/>
          <p:nvPr/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566A5AD1-106E-41C0-9894-C6A33A9B01AA}" type="slidenum">
              <a:rPr/>
              <a:pPr marL="0" marR="0" lvl="0" indent="0" algn="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20</a:t>
            </a:fld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Calibri"/>
              <a:ea typeface="宋体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AA764-653D-4544-8880-28F8C46BA85F}" type="datetimeFigureOut">
              <a:rPr lang="zh-CN" altLang="en-US" smtClean="0"/>
              <a:pPr/>
              <a:t>2019/10/20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1631E-EB0B-4B06-AFB0-F91C26EC096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3196585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AA764-653D-4544-8880-28F8C46BA85F}" type="datetimeFigureOut">
              <a:rPr lang="zh-CN" altLang="en-US" smtClean="0"/>
              <a:pPr/>
              <a:t>2019/10/20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1631E-EB0B-4B06-AFB0-F91C26EC096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1288448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AA764-653D-4544-8880-28F8C46BA85F}" type="datetimeFigureOut">
              <a:rPr lang="zh-CN" altLang="en-US" smtClean="0"/>
              <a:pPr/>
              <a:t>2019/10/20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1631E-EB0B-4B06-AFB0-F91C26EC096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12389308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451" y="-26988"/>
            <a:ext cx="3556000" cy="1582738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</p:pic>
      <p:pic>
        <p:nvPicPr>
          <p:cNvPr id="3" name="Picture 3"/>
          <p:cNvPicPr>
            <a:picLocks noChangeAspect="1" noChangeArrowheads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460317" y="4216401"/>
            <a:ext cx="3759200" cy="2525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</p:pic>
    </p:spTree>
    <p:extLst>
      <p:ext uri="{BB962C8B-B14F-4D97-AF65-F5344CB8AC3E}">
        <p14:creationId xmlns="" xmlns:p14="http://schemas.microsoft.com/office/powerpoint/2010/main" val="219192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AA764-653D-4544-8880-28F8C46BA85F}" type="datetimeFigureOut">
              <a:rPr lang="zh-CN" altLang="en-US" smtClean="0"/>
              <a:pPr/>
              <a:t>2019/10/20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1631E-EB0B-4B06-AFB0-F91C26EC096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439800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AA764-653D-4544-8880-28F8C46BA85F}" type="datetimeFigureOut">
              <a:rPr lang="zh-CN" altLang="en-US" smtClean="0"/>
              <a:pPr/>
              <a:t>2019/10/20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1631E-EB0B-4B06-AFB0-F91C26EC096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3796351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AA764-653D-4544-8880-28F8C46BA85F}" type="datetimeFigureOut">
              <a:rPr lang="zh-CN" altLang="en-US" smtClean="0"/>
              <a:pPr/>
              <a:t>2019/10/20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1631E-EB0B-4B06-AFB0-F91C26EC096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2122675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AA764-653D-4544-8880-28F8C46BA85F}" type="datetimeFigureOut">
              <a:rPr lang="zh-CN" altLang="en-US" smtClean="0"/>
              <a:pPr/>
              <a:t>2019/10/20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1631E-EB0B-4B06-AFB0-F91C26EC096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689685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AA764-653D-4544-8880-28F8C46BA85F}" type="datetimeFigureOut">
              <a:rPr lang="zh-CN" altLang="en-US" smtClean="0"/>
              <a:pPr/>
              <a:t>2019/10/20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1631E-EB0B-4B06-AFB0-F91C26EC096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3991272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AA764-653D-4544-8880-28F8C46BA85F}" type="datetimeFigureOut">
              <a:rPr lang="zh-CN" altLang="en-US" smtClean="0"/>
              <a:pPr/>
              <a:t>2019/10/20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1631E-EB0B-4B06-AFB0-F91C26EC096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3573054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AA764-653D-4544-8880-28F8C46BA85F}" type="datetimeFigureOut">
              <a:rPr lang="zh-CN" altLang="en-US" smtClean="0"/>
              <a:pPr/>
              <a:t>2019/10/20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1631E-EB0B-4B06-AFB0-F91C26EC096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2408022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AA764-653D-4544-8880-28F8C46BA85F}" type="datetimeFigureOut">
              <a:rPr lang="zh-CN" altLang="en-US" smtClean="0"/>
              <a:pPr/>
              <a:t>2019/10/20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1631E-EB0B-4B06-AFB0-F91C26EC096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2668517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9AA764-653D-4544-8880-28F8C46BA85F}" type="datetimeFigureOut">
              <a:rPr lang="zh-CN" altLang="en-US" smtClean="0"/>
              <a:pPr/>
              <a:t>2019/10/20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A1631E-EB0B-4B06-AFB0-F91C26EC096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1290068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PowerPoint_____1.ppt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01012" y="1830817"/>
            <a:ext cx="9937101" cy="1439157"/>
          </a:xfrm>
        </p:spPr>
        <p:txBody>
          <a:bodyPr>
            <a:normAutofit fontScale="90000"/>
          </a:bodyPr>
          <a:lstStyle/>
          <a:p>
            <a:r>
              <a:rPr lang="zh-CN" altLang="en-US" sz="6600" dirty="0" smtClean="0"/>
              <a:t>新样态学校的文化内生机制</a:t>
            </a:r>
            <a:endParaRPr lang="zh-CN" altLang="en-US" sz="66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466335" y="3946849"/>
            <a:ext cx="9144000" cy="1937026"/>
          </a:xfrm>
        </p:spPr>
        <p:txBody>
          <a:bodyPr>
            <a:normAutofit/>
          </a:bodyPr>
          <a:lstStyle/>
          <a:p>
            <a:endParaRPr lang="en-US" altLang="zh-CN" sz="3200" dirty="0"/>
          </a:p>
          <a:p>
            <a:r>
              <a:rPr lang="zh-CN" altLang="en-US" sz="3200" dirty="0" smtClean="0"/>
              <a:t>教育部教育发展研究中心   陈如平</a:t>
            </a:r>
            <a:endParaRPr lang="en-US" altLang="zh-CN" sz="3200" dirty="0" smtClean="0"/>
          </a:p>
          <a:p>
            <a:r>
              <a:rPr lang="en-US" altLang="zh-CN" sz="3200" dirty="0" smtClean="0"/>
              <a:t>2019</a:t>
            </a:r>
            <a:r>
              <a:rPr lang="zh-CN" altLang="en-US" sz="3200" dirty="0" smtClean="0"/>
              <a:t>年</a:t>
            </a:r>
            <a:r>
              <a:rPr lang="en-US" altLang="zh-CN" sz="3200" dirty="0" smtClean="0"/>
              <a:t>10</a:t>
            </a:r>
            <a:r>
              <a:rPr lang="zh-CN" altLang="en-US" sz="3200" dirty="0" smtClean="0"/>
              <a:t>月</a:t>
            </a:r>
            <a:r>
              <a:rPr lang="en-US" altLang="zh-CN" sz="3200" dirty="0" smtClean="0"/>
              <a:t>20</a:t>
            </a:r>
            <a:r>
              <a:rPr lang="zh-CN" altLang="en-US" sz="3200" dirty="0" smtClean="0"/>
              <a:t>日  运城盐湖</a:t>
            </a:r>
            <a:endParaRPr lang="en-US" altLang="zh-CN" sz="3200" dirty="0" smtClean="0"/>
          </a:p>
          <a:p>
            <a:endParaRPr lang="en-US" altLang="zh-CN" sz="3200" dirty="0"/>
          </a:p>
          <a:p>
            <a:endParaRPr lang="zh-CN" altLang="en-US" sz="3200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5519144" cy="108336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680880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862997" cy="922114"/>
          </a:xfrm>
        </p:spPr>
        <p:txBody>
          <a:bodyPr>
            <a:noAutofit/>
          </a:bodyPr>
          <a:lstStyle/>
          <a:p>
            <a:r>
              <a:rPr lang="zh-CN" altLang="en-US" sz="3600" dirty="0" smtClean="0"/>
              <a:t>       </a:t>
            </a:r>
            <a:r>
              <a:rPr lang="zh-CN" altLang="en-US" sz="3600" u="sng" dirty="0" smtClean="0">
                <a:solidFill>
                  <a:srgbClr val="FF0000"/>
                </a:solidFill>
              </a:rPr>
              <a:t>新挑战</a:t>
            </a:r>
            <a:r>
              <a:rPr lang="zh-CN" altLang="en-US" sz="3600" dirty="0" smtClean="0"/>
              <a:t>：学校发展面临一系列挑战，相互交织在一起，构成学校发展的外部环境。</a:t>
            </a:r>
            <a:endParaRPr lang="zh-CN" altLang="en-US" sz="3600" dirty="0"/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sz="quarter" idx="1"/>
          </p:nvPr>
        </p:nvGraphicFramePr>
        <p:xfrm>
          <a:off x="-816768" y="1196752"/>
          <a:ext cx="13488821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4800" u="sng" dirty="0" smtClean="0"/>
              <a:t>新机制</a:t>
            </a:r>
            <a:r>
              <a:rPr lang="zh-CN" altLang="en-US" dirty="0" smtClean="0"/>
              <a:t>：“千线万线穿针眼”的落地机制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idx="1"/>
          </p:nvPr>
        </p:nvSpPr>
        <p:spPr>
          <a:xfrm>
            <a:off x="838200" y="1739348"/>
            <a:ext cx="10515600" cy="443761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zh-CN" altLang="en-US" dirty="0" smtClean="0"/>
              <a:t>俗话说：“</a:t>
            </a:r>
            <a:r>
              <a:rPr lang="zh-CN" altLang="en-US" dirty="0" smtClean="0">
                <a:solidFill>
                  <a:srgbClr val="FF0000"/>
                </a:solidFill>
              </a:rPr>
              <a:t>千线万线，只有一个针眼穿。</a:t>
            </a:r>
            <a:r>
              <a:rPr lang="zh-CN" altLang="en-US" dirty="0" smtClean="0"/>
              <a:t>”</a:t>
            </a:r>
            <a:endParaRPr lang="en-US" altLang="zh-CN" dirty="0" smtClean="0"/>
          </a:p>
          <a:p>
            <a:pPr>
              <a:lnSpc>
                <a:spcPct val="100000"/>
              </a:lnSpc>
            </a:pPr>
            <a:r>
              <a:rPr lang="zh-CN" altLang="en-US" dirty="0" smtClean="0"/>
              <a:t>在教育领域中，</a:t>
            </a:r>
            <a:endParaRPr lang="en-US" altLang="zh-CN" dirty="0" smtClean="0"/>
          </a:p>
          <a:p>
            <a:pPr>
              <a:lnSpc>
                <a:spcPct val="100000"/>
              </a:lnSpc>
            </a:pPr>
            <a:r>
              <a:rPr lang="en-US" altLang="zh-CN" dirty="0" smtClean="0"/>
              <a:t>——</a:t>
            </a:r>
            <a:r>
              <a:rPr lang="zh-CN" altLang="en-US" dirty="0" smtClean="0"/>
              <a:t>“</a:t>
            </a:r>
            <a:r>
              <a:rPr lang="zh-CN" altLang="en-US" dirty="0" smtClean="0">
                <a:solidFill>
                  <a:srgbClr val="FF0000"/>
                </a:solidFill>
              </a:rPr>
              <a:t>千线万线</a:t>
            </a:r>
            <a:r>
              <a:rPr lang="zh-CN" altLang="en-US" dirty="0" smtClean="0"/>
              <a:t>” 是指思想、文化、理论、政策、技术、方法等诸多影响学校改革发展的因素。</a:t>
            </a:r>
            <a:endParaRPr lang="en-US" altLang="zh-CN" dirty="0" smtClean="0"/>
          </a:p>
          <a:p>
            <a:pPr>
              <a:lnSpc>
                <a:spcPct val="100000"/>
              </a:lnSpc>
            </a:pPr>
            <a:r>
              <a:rPr lang="en-US" altLang="zh-CN" dirty="0" smtClean="0"/>
              <a:t>——</a:t>
            </a:r>
            <a:r>
              <a:rPr lang="zh-CN" altLang="en-US" dirty="0" smtClean="0"/>
              <a:t>“</a:t>
            </a:r>
            <a:r>
              <a:rPr lang="zh-CN" altLang="en-US" dirty="0" smtClean="0">
                <a:solidFill>
                  <a:srgbClr val="FF0000"/>
                </a:solidFill>
              </a:rPr>
              <a:t>针眼</a:t>
            </a:r>
            <a:r>
              <a:rPr lang="zh-CN" altLang="en-US" dirty="0" smtClean="0"/>
              <a:t>” 则是指丰富的学校实践。</a:t>
            </a:r>
            <a:endParaRPr lang="en-US" altLang="zh-CN" dirty="0" smtClean="0"/>
          </a:p>
          <a:p>
            <a:pPr>
              <a:lnSpc>
                <a:spcPct val="100000"/>
              </a:lnSpc>
            </a:pPr>
            <a:r>
              <a:rPr lang="zh-CN" altLang="en-US" dirty="0" smtClean="0"/>
              <a:t>必须建立一种</a:t>
            </a:r>
            <a:r>
              <a:rPr lang="zh-CN" altLang="en-US" dirty="0" smtClean="0">
                <a:solidFill>
                  <a:srgbClr val="FF0000"/>
                </a:solidFill>
              </a:rPr>
              <a:t>落地</a:t>
            </a:r>
            <a:r>
              <a:rPr lang="zh-CN" altLang="en-US" dirty="0" smtClean="0"/>
              <a:t>机制，将思想、文化、理论、政策、技术、方法转化成推动学校改革发展的动力和活力。</a:t>
            </a:r>
            <a:endParaRPr lang="zh-CN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altLang="zh-CN" sz="4000" dirty="0" smtClean="0"/>
              <a:t>     </a:t>
            </a:r>
            <a:r>
              <a:rPr lang="zh-CN" altLang="en-US" dirty="0" smtClean="0"/>
              <a:t>二、横空出世：概念与行动</a:t>
            </a:r>
            <a:endParaRPr lang="zh-CN" altLang="en-US" sz="4000" dirty="0"/>
          </a:p>
        </p:txBody>
      </p:sp>
      <p:sp>
        <p:nvSpPr>
          <p:cNvPr id="4" name="内容占位符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00000"/>
              </a:lnSpc>
            </a:pPr>
            <a:r>
              <a:rPr lang="en-US" altLang="zh-CN" sz="3200" dirty="0" smtClean="0"/>
              <a:t>2016</a:t>
            </a:r>
            <a:r>
              <a:rPr lang="zh-CN" altLang="en-US" sz="3200" dirty="0" smtClean="0"/>
              <a:t>年</a:t>
            </a:r>
            <a:r>
              <a:rPr lang="en-US" altLang="zh-CN" sz="3200" dirty="0" smtClean="0"/>
              <a:t>4</a:t>
            </a:r>
            <a:r>
              <a:rPr lang="zh-CN" altLang="en-US" sz="3200" dirty="0" smtClean="0"/>
              <a:t>月，“新样态学校”横空出世，成为学校发展理论模式大家庭中的一名新成员。</a:t>
            </a:r>
            <a:endParaRPr lang="en-US" altLang="zh-CN" sz="3200" dirty="0" smtClean="0"/>
          </a:p>
          <a:p>
            <a:pPr algn="ctr">
              <a:lnSpc>
                <a:spcPct val="100000"/>
              </a:lnSpc>
            </a:pPr>
            <a:r>
              <a:rPr lang="zh-CN" altLang="en-US" sz="2000" dirty="0" smtClean="0"/>
              <a:t>概念解读</a:t>
            </a:r>
            <a:r>
              <a:rPr lang="en-US" altLang="zh-CN" sz="2000" dirty="0" smtClean="0"/>
              <a:t/>
            </a:r>
            <a:br>
              <a:rPr lang="en-US" altLang="zh-CN" sz="2000" dirty="0" smtClean="0"/>
            </a:br>
            <a:r>
              <a:rPr lang="zh-CN" altLang="en-US" sz="3500" dirty="0" smtClean="0">
                <a:solidFill>
                  <a:srgbClr val="FF0000"/>
                </a:solidFill>
              </a:rPr>
              <a:t>新样态学校 </a:t>
            </a:r>
            <a:r>
              <a:rPr lang="en-US" altLang="zh-CN" sz="3500" dirty="0" smtClean="0"/>
              <a:t>= </a:t>
            </a:r>
            <a:r>
              <a:rPr lang="zh-CN" altLang="en-US" sz="3500" dirty="0" smtClean="0">
                <a:solidFill>
                  <a:srgbClr val="FF0000"/>
                </a:solidFill>
              </a:rPr>
              <a:t>新 </a:t>
            </a:r>
            <a:r>
              <a:rPr lang="en-US" altLang="zh-CN" sz="3500" dirty="0" smtClean="0"/>
              <a:t>+ </a:t>
            </a:r>
            <a:r>
              <a:rPr lang="zh-CN" altLang="en-US" sz="3500" dirty="0" smtClean="0">
                <a:solidFill>
                  <a:srgbClr val="FF0000"/>
                </a:solidFill>
              </a:rPr>
              <a:t>样态 </a:t>
            </a:r>
            <a:r>
              <a:rPr lang="en-US" altLang="zh-CN" sz="3500" dirty="0" smtClean="0"/>
              <a:t>+ </a:t>
            </a:r>
            <a:r>
              <a:rPr lang="zh-CN" altLang="en-US" sz="3500" dirty="0" smtClean="0">
                <a:solidFill>
                  <a:srgbClr val="FF0000"/>
                </a:solidFill>
              </a:rPr>
              <a:t>学校</a:t>
            </a:r>
            <a:endParaRPr lang="en-US" altLang="zh-CN" dirty="0" smtClean="0">
              <a:solidFill>
                <a:srgbClr val="FF0000"/>
              </a:solidFill>
            </a:endParaRPr>
          </a:p>
          <a:p>
            <a:pPr>
              <a:buNone/>
              <a:defRPr/>
            </a:pPr>
            <a:r>
              <a:rPr lang="zh-CN" altLang="en-US" dirty="0" smtClean="0"/>
              <a:t>这个概念事关：</a:t>
            </a:r>
            <a:endParaRPr lang="en-US" altLang="zh-CN" dirty="0" smtClean="0"/>
          </a:p>
          <a:p>
            <a:pPr>
              <a:buNone/>
              <a:defRPr/>
            </a:pPr>
            <a:r>
              <a:rPr lang="en-US" altLang="zh-CN" dirty="0" smtClean="0"/>
              <a:t>——</a:t>
            </a:r>
            <a:r>
              <a:rPr lang="zh-CN" altLang="en-US" dirty="0" smtClean="0"/>
              <a:t>探索新的</a:t>
            </a:r>
            <a:r>
              <a:rPr lang="zh-CN" altLang="en-US" u="sng" dirty="0" smtClean="0"/>
              <a:t>学校发展路径、方式和手段</a:t>
            </a:r>
            <a:r>
              <a:rPr lang="zh-CN" altLang="en-US" dirty="0" smtClean="0"/>
              <a:t>；</a:t>
            </a:r>
            <a:endParaRPr lang="en-US" altLang="zh-CN" dirty="0" smtClean="0"/>
          </a:p>
          <a:p>
            <a:pPr>
              <a:buNone/>
              <a:defRPr/>
            </a:pPr>
            <a:r>
              <a:rPr lang="en-US" altLang="zh-CN" dirty="0" smtClean="0"/>
              <a:t>——</a:t>
            </a:r>
            <a:r>
              <a:rPr lang="zh-CN" altLang="en-US" u="sng" dirty="0" smtClean="0">
                <a:solidFill>
                  <a:srgbClr val="FF0000"/>
                </a:solidFill>
              </a:rPr>
              <a:t>“样态” 反映学校的本质属性和存在状态</a:t>
            </a:r>
            <a:r>
              <a:rPr lang="zh-CN" altLang="en-US" dirty="0" smtClean="0"/>
              <a:t>，要求按正确方向和科学规律来办学施教；</a:t>
            </a:r>
            <a:endParaRPr lang="en-US" altLang="zh-CN" dirty="0" smtClean="0"/>
          </a:p>
          <a:p>
            <a:pPr>
              <a:buNone/>
              <a:defRPr/>
            </a:pPr>
            <a:r>
              <a:rPr lang="en-US" altLang="zh-CN" dirty="0" smtClean="0"/>
              <a:t>——</a:t>
            </a:r>
            <a:r>
              <a:rPr lang="zh-CN" altLang="en-US" dirty="0" smtClean="0"/>
              <a:t>“新”要求“</a:t>
            </a:r>
            <a:r>
              <a:rPr lang="zh-CN" altLang="en-US" u="sng" dirty="0" smtClean="0">
                <a:solidFill>
                  <a:srgbClr val="FF0000"/>
                </a:solidFill>
              </a:rPr>
              <a:t>去功利、致良知</a:t>
            </a:r>
            <a:r>
              <a:rPr lang="zh-CN" altLang="en-US" dirty="0" smtClean="0"/>
              <a:t>”，回归教育本真，回归学校本位，回归常识规范。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4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5006347" cy="1786210"/>
          </a:xfrm>
        </p:spPr>
        <p:txBody>
          <a:bodyPr>
            <a:normAutofit/>
          </a:bodyPr>
          <a:lstStyle/>
          <a:p>
            <a:pPr lvl="0"/>
            <a:r>
              <a:rPr lang="zh-CN" altLang="en-US" sz="3600" dirty="0" smtClean="0">
                <a:latin typeface="+mn-ea"/>
                <a:ea typeface="+mn-ea"/>
              </a:rPr>
              <a:t>  目前学校存在诸多功利化的“</a:t>
            </a:r>
            <a:r>
              <a:rPr lang="en-US" altLang="zh-CN" sz="3600" dirty="0" err="1" smtClean="0">
                <a:latin typeface="+mn-ea"/>
                <a:ea typeface="+mn-ea"/>
              </a:rPr>
              <a:t>旧样态</a:t>
            </a:r>
            <a:r>
              <a:rPr lang="zh-CN" altLang="en-US" sz="3600" dirty="0" smtClean="0">
                <a:latin typeface="+mn-ea"/>
                <a:ea typeface="+mn-ea"/>
              </a:rPr>
              <a:t>”，主要有</a:t>
            </a:r>
            <a:r>
              <a:rPr lang="zh-CN" sz="3600" dirty="0" smtClean="0">
                <a:latin typeface="+mn-ea"/>
                <a:ea typeface="+mn-ea"/>
              </a:rPr>
              <a:t>四</a:t>
            </a:r>
            <a:r>
              <a:rPr lang="zh-CN" sz="3600" dirty="0">
                <a:latin typeface="+mn-ea"/>
                <a:ea typeface="+mn-ea"/>
              </a:rPr>
              <a:t>大</a:t>
            </a:r>
            <a:r>
              <a:rPr lang="zh-CN" sz="3600" dirty="0" smtClean="0">
                <a:latin typeface="+mn-ea"/>
                <a:ea typeface="+mn-ea"/>
              </a:rPr>
              <a:t>表现</a:t>
            </a:r>
            <a:r>
              <a:rPr lang="zh-CN" altLang="en-US" sz="3600" dirty="0" smtClean="0">
                <a:latin typeface="+mn-ea"/>
                <a:ea typeface="+mn-ea"/>
              </a:rPr>
              <a:t>：</a:t>
            </a:r>
            <a:endParaRPr lang="en-US" sz="3600" dirty="0">
              <a:latin typeface="+mn-ea"/>
              <a:ea typeface="+mn-ea"/>
            </a:endParaRPr>
          </a:p>
        </p:txBody>
      </p:sp>
      <p:grpSp>
        <p:nvGrpSpPr>
          <p:cNvPr id="3" name="内容占位符 3"/>
          <p:cNvGrpSpPr/>
          <p:nvPr/>
        </p:nvGrpSpPr>
        <p:grpSpPr>
          <a:xfrm>
            <a:off x="610331" y="1600201"/>
            <a:ext cx="10971325" cy="4525959"/>
            <a:chOff x="457748" y="1600200"/>
            <a:chExt cx="8228494" cy="4525959"/>
          </a:xfrm>
        </p:grpSpPr>
        <p:sp>
          <p:nvSpPr>
            <p:cNvPr id="4" name="任意多边形 3"/>
            <p:cNvSpPr/>
            <p:nvPr/>
          </p:nvSpPr>
          <p:spPr>
            <a:xfrm>
              <a:off x="1074420" y="1600200"/>
              <a:ext cx="6995159" cy="4525959"/>
            </a:xfrm>
            <a:custGeom>
              <a:avLst>
                <a:gd name="f0" fmla="val 14612"/>
                <a:gd name="f1" fmla="val 5400"/>
              </a:avLst>
              <a:gdLst>
                <a:gd name="f2" fmla="val 10800000"/>
                <a:gd name="f3" fmla="val 5400000"/>
                <a:gd name="f4" fmla="val 180"/>
                <a:gd name="f5" fmla="val w"/>
                <a:gd name="f6" fmla="val h"/>
                <a:gd name="f7" fmla="val 0"/>
                <a:gd name="f8" fmla="val 21600"/>
                <a:gd name="f9" fmla="val 10800"/>
                <a:gd name="f10" fmla="+- 0 0 0"/>
                <a:gd name="f11" fmla="+- 0 0 180"/>
                <a:gd name="f12" fmla="*/ f5 1 21600"/>
                <a:gd name="f13" fmla="*/ f6 1 21600"/>
                <a:gd name="f14" fmla="pin 0 f0 21600"/>
                <a:gd name="f15" fmla="pin 0 f1 10800"/>
                <a:gd name="f16" fmla="*/ f10 f2 1"/>
                <a:gd name="f17" fmla="*/ f11 f2 1"/>
                <a:gd name="f18" fmla="val f15"/>
                <a:gd name="f19" fmla="val f14"/>
                <a:gd name="f20" fmla="+- 21600 0 f15"/>
                <a:gd name="f21" fmla="*/ f14 f12 1"/>
                <a:gd name="f22" fmla="*/ f15 f13 1"/>
                <a:gd name="f23" fmla="*/ 0 f12 1"/>
                <a:gd name="f24" fmla="*/ 0 f13 1"/>
                <a:gd name="f25" fmla="*/ f16 1 f4"/>
                <a:gd name="f26" fmla="*/ 21600 f13 1"/>
                <a:gd name="f27" fmla="*/ f17 1 f4"/>
                <a:gd name="f28" fmla="+- 21600 0 f19"/>
                <a:gd name="f29" fmla="*/ f20 f13 1"/>
                <a:gd name="f30" fmla="*/ f18 f13 1"/>
                <a:gd name="f31" fmla="*/ f19 f12 1"/>
                <a:gd name="f32" fmla="+- f25 0 f3"/>
                <a:gd name="f33" fmla="+- f27 0 f3"/>
                <a:gd name="f34" fmla="*/ f28 f18 1"/>
                <a:gd name="f35" fmla="*/ f34 1 10800"/>
                <a:gd name="f36" fmla="+- f19 f35 0"/>
                <a:gd name="f37" fmla="*/ f36 f12 1"/>
              </a:gdLst>
              <a:ahLst>
                <a:ahXY gdRefX="f0" minX="f7" maxX="f8" gdRefY="f1" minY="f7" maxY="f9">
                  <a:pos x="f21" y="f22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2">
                  <a:pos x="f31" y="f24"/>
                </a:cxn>
                <a:cxn ang="f33">
                  <a:pos x="f31" y="f26"/>
                </a:cxn>
              </a:cxnLst>
              <a:rect l="f23" t="f30" r="f37" b="f29"/>
              <a:pathLst>
                <a:path w="21600" h="21600">
                  <a:moveTo>
                    <a:pt x="f7" y="f18"/>
                  </a:moveTo>
                  <a:lnTo>
                    <a:pt x="f19" y="f18"/>
                  </a:lnTo>
                  <a:lnTo>
                    <a:pt x="f19" y="f7"/>
                  </a:lnTo>
                  <a:lnTo>
                    <a:pt x="f8" y="f9"/>
                  </a:lnTo>
                  <a:lnTo>
                    <a:pt x="f19" y="f8"/>
                  </a:lnTo>
                  <a:lnTo>
                    <a:pt x="f19" y="f20"/>
                  </a:lnTo>
                  <a:lnTo>
                    <a:pt x="f7" y="f20"/>
                  </a:lnTo>
                  <a:close/>
                </a:path>
              </a:pathLst>
            </a:custGeom>
            <a:solidFill>
              <a:srgbClr val="CCCFD7"/>
            </a:solidFill>
            <a:ln>
              <a:noFill/>
              <a:prstDash val="solid"/>
            </a:ln>
          </p:spPr>
          <p:txBody>
            <a:bodyPr lIns="0" tIns="0" rIns="0" bIns="0"/>
            <a:lstStyle/>
            <a:p>
              <a:endParaRPr lang="zh-CN" altLang="en-US" sz="1600"/>
            </a:p>
          </p:txBody>
        </p:sp>
        <p:sp>
          <p:nvSpPr>
            <p:cNvPr id="5" name="任意多边形 4"/>
            <p:cNvSpPr/>
            <p:nvPr/>
          </p:nvSpPr>
          <p:spPr>
            <a:xfrm>
              <a:off x="457748" y="2957992"/>
              <a:ext cx="1912760" cy="1810383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912764"/>
                <a:gd name="f7" fmla="val 1810385"/>
                <a:gd name="f8" fmla="val 301737"/>
                <a:gd name="f9" fmla="val 221711"/>
                <a:gd name="f10" fmla="val 31790"/>
                <a:gd name="f11" fmla="val 144963"/>
                <a:gd name="f12" fmla="val 88377"/>
                <a:gd name="f13" fmla="val 144964"/>
                <a:gd name="f14" fmla="val 221712"/>
                <a:gd name="f15" fmla="val 1"/>
                <a:gd name="f16" fmla="val 1611027"/>
                <a:gd name="f17" fmla="val 1691053"/>
                <a:gd name="f18" fmla="val 1767801"/>
                <a:gd name="f19" fmla="val 1824387"/>
                <a:gd name="f20" fmla="val 1880974"/>
                <a:gd name="f21" fmla="val 1912763"/>
                <a:gd name="f22" fmla="val 704041"/>
                <a:gd name="f23" fmla="val 1106344"/>
                <a:gd name="f24" fmla="val 1508648"/>
                <a:gd name="f25" fmla="val 1588674"/>
                <a:gd name="f26" fmla="val 1665422"/>
                <a:gd name="f27" fmla="val 1722008"/>
                <a:gd name="f28" fmla="val 1767800"/>
                <a:gd name="f29" fmla="val 1778595"/>
                <a:gd name="f30" fmla="val 1691052"/>
                <a:gd name="f31" fmla="val 1665421"/>
                <a:gd name="f32" fmla="val 1588673"/>
                <a:gd name="f33" fmla="+- 0 0 -90"/>
                <a:gd name="f34" fmla="*/ f3 1 1912764"/>
                <a:gd name="f35" fmla="*/ f4 1 1810385"/>
                <a:gd name="f36" fmla="val f5"/>
                <a:gd name="f37" fmla="val f6"/>
                <a:gd name="f38" fmla="val f7"/>
                <a:gd name="f39" fmla="*/ f33 f0 1"/>
                <a:gd name="f40" fmla="+- f38 0 f36"/>
                <a:gd name="f41" fmla="+- f37 0 f36"/>
                <a:gd name="f42" fmla="*/ f39 1 f2"/>
                <a:gd name="f43" fmla="*/ f41 1 1912764"/>
                <a:gd name="f44" fmla="*/ f40 1 1810385"/>
                <a:gd name="f45" fmla="*/ 0 f41 1"/>
                <a:gd name="f46" fmla="*/ 301737 f40 1"/>
                <a:gd name="f47" fmla="*/ 88377 f41 1"/>
                <a:gd name="f48" fmla="*/ 88377 f40 1"/>
                <a:gd name="f49" fmla="*/ 301737 f41 1"/>
                <a:gd name="f50" fmla="*/ 1 f40 1"/>
                <a:gd name="f51" fmla="*/ 1611027 f41 1"/>
                <a:gd name="f52" fmla="*/ 0 f40 1"/>
                <a:gd name="f53" fmla="*/ 1824387 f41 1"/>
                <a:gd name="f54" fmla="*/ 1912763 f41 1"/>
                <a:gd name="f55" fmla="*/ 1912764 f41 1"/>
                <a:gd name="f56" fmla="*/ 1508648 f40 1"/>
                <a:gd name="f57" fmla="*/ 1722008 f40 1"/>
                <a:gd name="f58" fmla="*/ 1810385 f40 1"/>
                <a:gd name="f59" fmla="+- f42 0 f1"/>
                <a:gd name="f60" fmla="*/ f45 1 1912764"/>
                <a:gd name="f61" fmla="*/ f46 1 1810385"/>
                <a:gd name="f62" fmla="*/ f47 1 1912764"/>
                <a:gd name="f63" fmla="*/ f48 1 1810385"/>
                <a:gd name="f64" fmla="*/ f49 1 1912764"/>
                <a:gd name="f65" fmla="*/ f50 1 1810385"/>
                <a:gd name="f66" fmla="*/ f51 1 1912764"/>
                <a:gd name="f67" fmla="*/ f52 1 1810385"/>
                <a:gd name="f68" fmla="*/ f53 1 1912764"/>
                <a:gd name="f69" fmla="*/ f54 1 1912764"/>
                <a:gd name="f70" fmla="*/ f55 1 1912764"/>
                <a:gd name="f71" fmla="*/ f56 1 1810385"/>
                <a:gd name="f72" fmla="*/ f57 1 1810385"/>
                <a:gd name="f73" fmla="*/ f58 1 1810385"/>
                <a:gd name="f74" fmla="*/ f36 1 f43"/>
                <a:gd name="f75" fmla="*/ f37 1 f43"/>
                <a:gd name="f76" fmla="*/ f36 1 f44"/>
                <a:gd name="f77" fmla="*/ f38 1 f44"/>
                <a:gd name="f78" fmla="*/ f60 1 f43"/>
                <a:gd name="f79" fmla="*/ f61 1 f44"/>
                <a:gd name="f80" fmla="*/ f62 1 f43"/>
                <a:gd name="f81" fmla="*/ f63 1 f44"/>
                <a:gd name="f82" fmla="*/ f64 1 f43"/>
                <a:gd name="f83" fmla="*/ f65 1 f44"/>
                <a:gd name="f84" fmla="*/ f66 1 f43"/>
                <a:gd name="f85" fmla="*/ f67 1 f44"/>
                <a:gd name="f86" fmla="*/ f68 1 f43"/>
                <a:gd name="f87" fmla="*/ f69 1 f43"/>
                <a:gd name="f88" fmla="*/ f70 1 f43"/>
                <a:gd name="f89" fmla="*/ f71 1 f44"/>
                <a:gd name="f90" fmla="*/ f72 1 f44"/>
                <a:gd name="f91" fmla="*/ f73 1 f44"/>
                <a:gd name="f92" fmla="*/ f74 f34 1"/>
                <a:gd name="f93" fmla="*/ f75 f34 1"/>
                <a:gd name="f94" fmla="*/ f77 f35 1"/>
                <a:gd name="f95" fmla="*/ f76 f35 1"/>
                <a:gd name="f96" fmla="*/ f78 f34 1"/>
                <a:gd name="f97" fmla="*/ f79 f35 1"/>
                <a:gd name="f98" fmla="*/ f80 f34 1"/>
                <a:gd name="f99" fmla="*/ f81 f35 1"/>
                <a:gd name="f100" fmla="*/ f82 f34 1"/>
                <a:gd name="f101" fmla="*/ f83 f35 1"/>
                <a:gd name="f102" fmla="*/ f84 f34 1"/>
                <a:gd name="f103" fmla="*/ f85 f35 1"/>
                <a:gd name="f104" fmla="*/ f86 f34 1"/>
                <a:gd name="f105" fmla="*/ f87 f34 1"/>
                <a:gd name="f106" fmla="*/ f88 f34 1"/>
                <a:gd name="f107" fmla="*/ f89 f35 1"/>
                <a:gd name="f108" fmla="*/ f90 f35 1"/>
                <a:gd name="f109" fmla="*/ f91 f3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59">
                  <a:pos x="f96" y="f97"/>
                </a:cxn>
                <a:cxn ang="f59">
                  <a:pos x="f98" y="f99"/>
                </a:cxn>
                <a:cxn ang="f59">
                  <a:pos x="f100" y="f101"/>
                </a:cxn>
                <a:cxn ang="f59">
                  <a:pos x="f102" y="f103"/>
                </a:cxn>
                <a:cxn ang="f59">
                  <a:pos x="f104" y="f99"/>
                </a:cxn>
                <a:cxn ang="f59">
                  <a:pos x="f105" y="f97"/>
                </a:cxn>
                <a:cxn ang="f59">
                  <a:pos x="f106" y="f107"/>
                </a:cxn>
                <a:cxn ang="f59">
                  <a:pos x="f104" y="f108"/>
                </a:cxn>
                <a:cxn ang="f59">
                  <a:pos x="f102" y="f109"/>
                </a:cxn>
                <a:cxn ang="f59">
                  <a:pos x="f100" y="f109"/>
                </a:cxn>
                <a:cxn ang="f59">
                  <a:pos x="f98" y="f108"/>
                </a:cxn>
                <a:cxn ang="f59">
                  <a:pos x="f96" y="f107"/>
                </a:cxn>
                <a:cxn ang="f59">
                  <a:pos x="f96" y="f97"/>
                </a:cxn>
              </a:cxnLst>
              <a:rect l="f92" t="f95" r="f93" b="f94"/>
              <a:pathLst>
                <a:path w="1912764" h="1810385">
                  <a:moveTo>
                    <a:pt x="f5" y="f8"/>
                  </a:moveTo>
                  <a:cubicBezTo>
                    <a:pt x="f5" y="f9"/>
                    <a:pt x="f10" y="f11"/>
                    <a:pt x="f12" y="f12"/>
                  </a:cubicBezTo>
                  <a:cubicBezTo>
                    <a:pt x="f13" y="f10"/>
                    <a:pt x="f14" y="f5"/>
                    <a:pt x="f8" y="f15"/>
                  </a:cubicBezTo>
                  <a:lnTo>
                    <a:pt x="f16" y="f5"/>
                  </a:lnTo>
                  <a:cubicBezTo>
                    <a:pt x="f17" y="f5"/>
                    <a:pt x="f18" y="f10"/>
                    <a:pt x="f19" y="f12"/>
                  </a:cubicBezTo>
                  <a:cubicBezTo>
                    <a:pt x="f20" y="f13"/>
                    <a:pt x="f6" y="f14"/>
                    <a:pt x="f21" y="f8"/>
                  </a:cubicBezTo>
                  <a:cubicBezTo>
                    <a:pt x="f21" y="f22"/>
                    <a:pt x="f6" y="f23"/>
                    <a:pt x="f6" y="f24"/>
                  </a:cubicBezTo>
                  <a:cubicBezTo>
                    <a:pt x="f6" y="f25"/>
                    <a:pt x="f20" y="f26"/>
                    <a:pt x="f19" y="f27"/>
                  </a:cubicBezTo>
                  <a:cubicBezTo>
                    <a:pt x="f28" y="f29"/>
                    <a:pt x="f30" y="f7"/>
                    <a:pt x="f16" y="f7"/>
                  </a:cubicBezTo>
                  <a:lnTo>
                    <a:pt x="f8" y="f7"/>
                  </a:lnTo>
                  <a:cubicBezTo>
                    <a:pt x="f9" y="f7"/>
                    <a:pt x="f11" y="f29"/>
                    <a:pt x="f12" y="f27"/>
                  </a:cubicBezTo>
                  <a:cubicBezTo>
                    <a:pt x="f10" y="f31"/>
                    <a:pt x="f5" y="f32"/>
                    <a:pt x="f5" y="f24"/>
                  </a:cubicBezTo>
                  <a:lnTo>
                    <a:pt x="f5" y="f8"/>
                  </a:lnTo>
                  <a:close/>
                </a:path>
              </a:pathLst>
            </a:custGeom>
            <a:solidFill>
              <a:srgbClr val="1F497D"/>
            </a:solidFill>
            <a:ln w="25402">
              <a:solidFill>
                <a:srgbClr val="EEECE1"/>
              </a:solidFill>
              <a:prstDash val="solid"/>
            </a:ln>
          </p:spPr>
          <p:txBody>
            <a:bodyPr vert="horz" wrap="square" lIns="252209" tIns="252209" rIns="252209" bIns="252209" anchor="ctr" anchorCtr="1" compatLnSpc="1"/>
            <a:lstStyle/>
            <a:p>
              <a:pPr marL="0" marR="0" lvl="0" indent="0" algn="ctr" defTabSz="1911352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18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CN" sz="4000" b="0" i="0" u="none" strike="noStrike" kern="1200" cap="none" spc="0" baseline="0">
                  <a:solidFill>
                    <a:srgbClr val="FFFFFF"/>
                  </a:solidFill>
                  <a:uFillTx/>
                  <a:latin typeface="Calibri"/>
                  <a:ea typeface="宋体"/>
                </a:rPr>
                <a:t>急功近利</a:t>
              </a:r>
              <a:endParaRPr lang="en-US" sz="40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endParaRPr>
            </a:p>
          </p:txBody>
        </p:sp>
        <p:sp>
          <p:nvSpPr>
            <p:cNvPr id="6" name="任意多边形 5"/>
            <p:cNvSpPr/>
            <p:nvPr/>
          </p:nvSpPr>
          <p:spPr>
            <a:xfrm>
              <a:off x="2562999" y="2957992"/>
              <a:ext cx="1912760" cy="1810383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912764"/>
                <a:gd name="f7" fmla="val 1810385"/>
                <a:gd name="f8" fmla="val 301737"/>
                <a:gd name="f9" fmla="val 221711"/>
                <a:gd name="f10" fmla="val 31790"/>
                <a:gd name="f11" fmla="val 144963"/>
                <a:gd name="f12" fmla="val 88377"/>
                <a:gd name="f13" fmla="val 144964"/>
                <a:gd name="f14" fmla="val 221712"/>
                <a:gd name="f15" fmla="val 1"/>
                <a:gd name="f16" fmla="val 1611027"/>
                <a:gd name="f17" fmla="val 1691053"/>
                <a:gd name="f18" fmla="val 1767801"/>
                <a:gd name="f19" fmla="val 1824387"/>
                <a:gd name="f20" fmla="val 1880974"/>
                <a:gd name="f21" fmla="val 1912763"/>
                <a:gd name="f22" fmla="val 704041"/>
                <a:gd name="f23" fmla="val 1106344"/>
                <a:gd name="f24" fmla="val 1508648"/>
                <a:gd name="f25" fmla="val 1588674"/>
                <a:gd name="f26" fmla="val 1665422"/>
                <a:gd name="f27" fmla="val 1722008"/>
                <a:gd name="f28" fmla="val 1767800"/>
                <a:gd name="f29" fmla="val 1778595"/>
                <a:gd name="f30" fmla="val 1691052"/>
                <a:gd name="f31" fmla="val 1665421"/>
                <a:gd name="f32" fmla="val 1588673"/>
                <a:gd name="f33" fmla="+- 0 0 -90"/>
                <a:gd name="f34" fmla="*/ f3 1 1912764"/>
                <a:gd name="f35" fmla="*/ f4 1 1810385"/>
                <a:gd name="f36" fmla="val f5"/>
                <a:gd name="f37" fmla="val f6"/>
                <a:gd name="f38" fmla="val f7"/>
                <a:gd name="f39" fmla="*/ f33 f0 1"/>
                <a:gd name="f40" fmla="+- f38 0 f36"/>
                <a:gd name="f41" fmla="+- f37 0 f36"/>
                <a:gd name="f42" fmla="*/ f39 1 f2"/>
                <a:gd name="f43" fmla="*/ f41 1 1912764"/>
                <a:gd name="f44" fmla="*/ f40 1 1810385"/>
                <a:gd name="f45" fmla="*/ 0 f41 1"/>
                <a:gd name="f46" fmla="*/ 301737 f40 1"/>
                <a:gd name="f47" fmla="*/ 88377 f41 1"/>
                <a:gd name="f48" fmla="*/ 88377 f40 1"/>
                <a:gd name="f49" fmla="*/ 301737 f41 1"/>
                <a:gd name="f50" fmla="*/ 1 f40 1"/>
                <a:gd name="f51" fmla="*/ 1611027 f41 1"/>
                <a:gd name="f52" fmla="*/ 0 f40 1"/>
                <a:gd name="f53" fmla="*/ 1824387 f41 1"/>
                <a:gd name="f54" fmla="*/ 1912763 f41 1"/>
                <a:gd name="f55" fmla="*/ 1912764 f41 1"/>
                <a:gd name="f56" fmla="*/ 1508648 f40 1"/>
                <a:gd name="f57" fmla="*/ 1722008 f40 1"/>
                <a:gd name="f58" fmla="*/ 1810385 f40 1"/>
                <a:gd name="f59" fmla="+- f42 0 f1"/>
                <a:gd name="f60" fmla="*/ f45 1 1912764"/>
                <a:gd name="f61" fmla="*/ f46 1 1810385"/>
                <a:gd name="f62" fmla="*/ f47 1 1912764"/>
                <a:gd name="f63" fmla="*/ f48 1 1810385"/>
                <a:gd name="f64" fmla="*/ f49 1 1912764"/>
                <a:gd name="f65" fmla="*/ f50 1 1810385"/>
                <a:gd name="f66" fmla="*/ f51 1 1912764"/>
                <a:gd name="f67" fmla="*/ f52 1 1810385"/>
                <a:gd name="f68" fmla="*/ f53 1 1912764"/>
                <a:gd name="f69" fmla="*/ f54 1 1912764"/>
                <a:gd name="f70" fmla="*/ f55 1 1912764"/>
                <a:gd name="f71" fmla="*/ f56 1 1810385"/>
                <a:gd name="f72" fmla="*/ f57 1 1810385"/>
                <a:gd name="f73" fmla="*/ f58 1 1810385"/>
                <a:gd name="f74" fmla="*/ f36 1 f43"/>
                <a:gd name="f75" fmla="*/ f37 1 f43"/>
                <a:gd name="f76" fmla="*/ f36 1 f44"/>
                <a:gd name="f77" fmla="*/ f38 1 f44"/>
                <a:gd name="f78" fmla="*/ f60 1 f43"/>
                <a:gd name="f79" fmla="*/ f61 1 f44"/>
                <a:gd name="f80" fmla="*/ f62 1 f43"/>
                <a:gd name="f81" fmla="*/ f63 1 f44"/>
                <a:gd name="f82" fmla="*/ f64 1 f43"/>
                <a:gd name="f83" fmla="*/ f65 1 f44"/>
                <a:gd name="f84" fmla="*/ f66 1 f43"/>
                <a:gd name="f85" fmla="*/ f67 1 f44"/>
                <a:gd name="f86" fmla="*/ f68 1 f43"/>
                <a:gd name="f87" fmla="*/ f69 1 f43"/>
                <a:gd name="f88" fmla="*/ f70 1 f43"/>
                <a:gd name="f89" fmla="*/ f71 1 f44"/>
                <a:gd name="f90" fmla="*/ f72 1 f44"/>
                <a:gd name="f91" fmla="*/ f73 1 f44"/>
                <a:gd name="f92" fmla="*/ f74 f34 1"/>
                <a:gd name="f93" fmla="*/ f75 f34 1"/>
                <a:gd name="f94" fmla="*/ f77 f35 1"/>
                <a:gd name="f95" fmla="*/ f76 f35 1"/>
                <a:gd name="f96" fmla="*/ f78 f34 1"/>
                <a:gd name="f97" fmla="*/ f79 f35 1"/>
                <a:gd name="f98" fmla="*/ f80 f34 1"/>
                <a:gd name="f99" fmla="*/ f81 f35 1"/>
                <a:gd name="f100" fmla="*/ f82 f34 1"/>
                <a:gd name="f101" fmla="*/ f83 f35 1"/>
                <a:gd name="f102" fmla="*/ f84 f34 1"/>
                <a:gd name="f103" fmla="*/ f85 f35 1"/>
                <a:gd name="f104" fmla="*/ f86 f34 1"/>
                <a:gd name="f105" fmla="*/ f87 f34 1"/>
                <a:gd name="f106" fmla="*/ f88 f34 1"/>
                <a:gd name="f107" fmla="*/ f89 f35 1"/>
                <a:gd name="f108" fmla="*/ f90 f35 1"/>
                <a:gd name="f109" fmla="*/ f91 f3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59">
                  <a:pos x="f96" y="f97"/>
                </a:cxn>
                <a:cxn ang="f59">
                  <a:pos x="f98" y="f99"/>
                </a:cxn>
                <a:cxn ang="f59">
                  <a:pos x="f100" y="f101"/>
                </a:cxn>
                <a:cxn ang="f59">
                  <a:pos x="f102" y="f103"/>
                </a:cxn>
                <a:cxn ang="f59">
                  <a:pos x="f104" y="f99"/>
                </a:cxn>
                <a:cxn ang="f59">
                  <a:pos x="f105" y="f97"/>
                </a:cxn>
                <a:cxn ang="f59">
                  <a:pos x="f106" y="f107"/>
                </a:cxn>
                <a:cxn ang="f59">
                  <a:pos x="f104" y="f108"/>
                </a:cxn>
                <a:cxn ang="f59">
                  <a:pos x="f102" y="f109"/>
                </a:cxn>
                <a:cxn ang="f59">
                  <a:pos x="f100" y="f109"/>
                </a:cxn>
                <a:cxn ang="f59">
                  <a:pos x="f98" y="f108"/>
                </a:cxn>
                <a:cxn ang="f59">
                  <a:pos x="f96" y="f107"/>
                </a:cxn>
                <a:cxn ang="f59">
                  <a:pos x="f96" y="f97"/>
                </a:cxn>
              </a:cxnLst>
              <a:rect l="f92" t="f95" r="f93" b="f94"/>
              <a:pathLst>
                <a:path w="1912764" h="1810385">
                  <a:moveTo>
                    <a:pt x="f5" y="f8"/>
                  </a:moveTo>
                  <a:cubicBezTo>
                    <a:pt x="f5" y="f9"/>
                    <a:pt x="f10" y="f11"/>
                    <a:pt x="f12" y="f12"/>
                  </a:cubicBezTo>
                  <a:cubicBezTo>
                    <a:pt x="f13" y="f10"/>
                    <a:pt x="f14" y="f5"/>
                    <a:pt x="f8" y="f15"/>
                  </a:cubicBezTo>
                  <a:lnTo>
                    <a:pt x="f16" y="f5"/>
                  </a:lnTo>
                  <a:cubicBezTo>
                    <a:pt x="f17" y="f5"/>
                    <a:pt x="f18" y="f10"/>
                    <a:pt x="f19" y="f12"/>
                  </a:cubicBezTo>
                  <a:cubicBezTo>
                    <a:pt x="f20" y="f13"/>
                    <a:pt x="f6" y="f14"/>
                    <a:pt x="f21" y="f8"/>
                  </a:cubicBezTo>
                  <a:cubicBezTo>
                    <a:pt x="f21" y="f22"/>
                    <a:pt x="f6" y="f23"/>
                    <a:pt x="f6" y="f24"/>
                  </a:cubicBezTo>
                  <a:cubicBezTo>
                    <a:pt x="f6" y="f25"/>
                    <a:pt x="f20" y="f26"/>
                    <a:pt x="f19" y="f27"/>
                  </a:cubicBezTo>
                  <a:cubicBezTo>
                    <a:pt x="f28" y="f29"/>
                    <a:pt x="f30" y="f7"/>
                    <a:pt x="f16" y="f7"/>
                  </a:cubicBezTo>
                  <a:lnTo>
                    <a:pt x="f8" y="f7"/>
                  </a:lnTo>
                  <a:cubicBezTo>
                    <a:pt x="f9" y="f7"/>
                    <a:pt x="f11" y="f29"/>
                    <a:pt x="f12" y="f27"/>
                  </a:cubicBezTo>
                  <a:cubicBezTo>
                    <a:pt x="f10" y="f31"/>
                    <a:pt x="f5" y="f32"/>
                    <a:pt x="f5" y="f24"/>
                  </a:cubicBezTo>
                  <a:lnTo>
                    <a:pt x="f5" y="f8"/>
                  </a:lnTo>
                  <a:close/>
                </a:path>
              </a:pathLst>
            </a:custGeom>
            <a:solidFill>
              <a:srgbClr val="1F497D"/>
            </a:solidFill>
            <a:ln w="25402">
              <a:solidFill>
                <a:srgbClr val="EEECE1"/>
              </a:solidFill>
              <a:prstDash val="solid"/>
            </a:ln>
          </p:spPr>
          <p:txBody>
            <a:bodyPr vert="horz" wrap="square" lIns="252209" tIns="252209" rIns="252209" bIns="252209" anchor="ctr" anchorCtr="1" compatLnSpc="1"/>
            <a:lstStyle/>
            <a:p>
              <a:pPr marL="0" marR="0" lvl="0" indent="0" algn="ctr" defTabSz="1911352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18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CN" sz="4000" b="0" i="0" u="none" strike="noStrike" kern="1200" cap="none" spc="0" baseline="0">
                  <a:solidFill>
                    <a:srgbClr val="FFFFFF"/>
                  </a:solidFill>
                  <a:uFillTx/>
                  <a:latin typeface="Calibri"/>
                  <a:ea typeface="宋体"/>
                </a:rPr>
                <a:t>拔苗助长</a:t>
              </a:r>
              <a:endParaRPr lang="en-US" sz="40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endParaRPr>
            </a:p>
          </p:txBody>
        </p:sp>
        <p:sp>
          <p:nvSpPr>
            <p:cNvPr id="7" name="任意多边形 6"/>
            <p:cNvSpPr/>
            <p:nvPr/>
          </p:nvSpPr>
          <p:spPr>
            <a:xfrm>
              <a:off x="4668240" y="2957992"/>
              <a:ext cx="1912760" cy="1810383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912764"/>
                <a:gd name="f7" fmla="val 1810385"/>
                <a:gd name="f8" fmla="val 301737"/>
                <a:gd name="f9" fmla="val 221711"/>
                <a:gd name="f10" fmla="val 31790"/>
                <a:gd name="f11" fmla="val 144963"/>
                <a:gd name="f12" fmla="val 88377"/>
                <a:gd name="f13" fmla="val 144964"/>
                <a:gd name="f14" fmla="val 221712"/>
                <a:gd name="f15" fmla="val 1"/>
                <a:gd name="f16" fmla="val 1611027"/>
                <a:gd name="f17" fmla="val 1691053"/>
                <a:gd name="f18" fmla="val 1767801"/>
                <a:gd name="f19" fmla="val 1824387"/>
                <a:gd name="f20" fmla="val 1880974"/>
                <a:gd name="f21" fmla="val 1912763"/>
                <a:gd name="f22" fmla="val 704041"/>
                <a:gd name="f23" fmla="val 1106344"/>
                <a:gd name="f24" fmla="val 1508648"/>
                <a:gd name="f25" fmla="val 1588674"/>
                <a:gd name="f26" fmla="val 1665422"/>
                <a:gd name="f27" fmla="val 1722008"/>
                <a:gd name="f28" fmla="val 1767800"/>
                <a:gd name="f29" fmla="val 1778595"/>
                <a:gd name="f30" fmla="val 1691052"/>
                <a:gd name="f31" fmla="val 1665421"/>
                <a:gd name="f32" fmla="val 1588673"/>
                <a:gd name="f33" fmla="+- 0 0 -90"/>
                <a:gd name="f34" fmla="*/ f3 1 1912764"/>
                <a:gd name="f35" fmla="*/ f4 1 1810385"/>
                <a:gd name="f36" fmla="val f5"/>
                <a:gd name="f37" fmla="val f6"/>
                <a:gd name="f38" fmla="val f7"/>
                <a:gd name="f39" fmla="*/ f33 f0 1"/>
                <a:gd name="f40" fmla="+- f38 0 f36"/>
                <a:gd name="f41" fmla="+- f37 0 f36"/>
                <a:gd name="f42" fmla="*/ f39 1 f2"/>
                <a:gd name="f43" fmla="*/ f41 1 1912764"/>
                <a:gd name="f44" fmla="*/ f40 1 1810385"/>
                <a:gd name="f45" fmla="*/ 0 f41 1"/>
                <a:gd name="f46" fmla="*/ 301737 f40 1"/>
                <a:gd name="f47" fmla="*/ 88377 f41 1"/>
                <a:gd name="f48" fmla="*/ 88377 f40 1"/>
                <a:gd name="f49" fmla="*/ 301737 f41 1"/>
                <a:gd name="f50" fmla="*/ 1 f40 1"/>
                <a:gd name="f51" fmla="*/ 1611027 f41 1"/>
                <a:gd name="f52" fmla="*/ 0 f40 1"/>
                <a:gd name="f53" fmla="*/ 1824387 f41 1"/>
                <a:gd name="f54" fmla="*/ 1912763 f41 1"/>
                <a:gd name="f55" fmla="*/ 1912764 f41 1"/>
                <a:gd name="f56" fmla="*/ 1508648 f40 1"/>
                <a:gd name="f57" fmla="*/ 1722008 f40 1"/>
                <a:gd name="f58" fmla="*/ 1810385 f40 1"/>
                <a:gd name="f59" fmla="+- f42 0 f1"/>
                <a:gd name="f60" fmla="*/ f45 1 1912764"/>
                <a:gd name="f61" fmla="*/ f46 1 1810385"/>
                <a:gd name="f62" fmla="*/ f47 1 1912764"/>
                <a:gd name="f63" fmla="*/ f48 1 1810385"/>
                <a:gd name="f64" fmla="*/ f49 1 1912764"/>
                <a:gd name="f65" fmla="*/ f50 1 1810385"/>
                <a:gd name="f66" fmla="*/ f51 1 1912764"/>
                <a:gd name="f67" fmla="*/ f52 1 1810385"/>
                <a:gd name="f68" fmla="*/ f53 1 1912764"/>
                <a:gd name="f69" fmla="*/ f54 1 1912764"/>
                <a:gd name="f70" fmla="*/ f55 1 1912764"/>
                <a:gd name="f71" fmla="*/ f56 1 1810385"/>
                <a:gd name="f72" fmla="*/ f57 1 1810385"/>
                <a:gd name="f73" fmla="*/ f58 1 1810385"/>
                <a:gd name="f74" fmla="*/ f36 1 f43"/>
                <a:gd name="f75" fmla="*/ f37 1 f43"/>
                <a:gd name="f76" fmla="*/ f36 1 f44"/>
                <a:gd name="f77" fmla="*/ f38 1 f44"/>
                <a:gd name="f78" fmla="*/ f60 1 f43"/>
                <a:gd name="f79" fmla="*/ f61 1 f44"/>
                <a:gd name="f80" fmla="*/ f62 1 f43"/>
                <a:gd name="f81" fmla="*/ f63 1 f44"/>
                <a:gd name="f82" fmla="*/ f64 1 f43"/>
                <a:gd name="f83" fmla="*/ f65 1 f44"/>
                <a:gd name="f84" fmla="*/ f66 1 f43"/>
                <a:gd name="f85" fmla="*/ f67 1 f44"/>
                <a:gd name="f86" fmla="*/ f68 1 f43"/>
                <a:gd name="f87" fmla="*/ f69 1 f43"/>
                <a:gd name="f88" fmla="*/ f70 1 f43"/>
                <a:gd name="f89" fmla="*/ f71 1 f44"/>
                <a:gd name="f90" fmla="*/ f72 1 f44"/>
                <a:gd name="f91" fmla="*/ f73 1 f44"/>
                <a:gd name="f92" fmla="*/ f74 f34 1"/>
                <a:gd name="f93" fmla="*/ f75 f34 1"/>
                <a:gd name="f94" fmla="*/ f77 f35 1"/>
                <a:gd name="f95" fmla="*/ f76 f35 1"/>
                <a:gd name="f96" fmla="*/ f78 f34 1"/>
                <a:gd name="f97" fmla="*/ f79 f35 1"/>
                <a:gd name="f98" fmla="*/ f80 f34 1"/>
                <a:gd name="f99" fmla="*/ f81 f35 1"/>
                <a:gd name="f100" fmla="*/ f82 f34 1"/>
                <a:gd name="f101" fmla="*/ f83 f35 1"/>
                <a:gd name="f102" fmla="*/ f84 f34 1"/>
                <a:gd name="f103" fmla="*/ f85 f35 1"/>
                <a:gd name="f104" fmla="*/ f86 f34 1"/>
                <a:gd name="f105" fmla="*/ f87 f34 1"/>
                <a:gd name="f106" fmla="*/ f88 f34 1"/>
                <a:gd name="f107" fmla="*/ f89 f35 1"/>
                <a:gd name="f108" fmla="*/ f90 f35 1"/>
                <a:gd name="f109" fmla="*/ f91 f3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59">
                  <a:pos x="f96" y="f97"/>
                </a:cxn>
                <a:cxn ang="f59">
                  <a:pos x="f98" y="f99"/>
                </a:cxn>
                <a:cxn ang="f59">
                  <a:pos x="f100" y="f101"/>
                </a:cxn>
                <a:cxn ang="f59">
                  <a:pos x="f102" y="f103"/>
                </a:cxn>
                <a:cxn ang="f59">
                  <a:pos x="f104" y="f99"/>
                </a:cxn>
                <a:cxn ang="f59">
                  <a:pos x="f105" y="f97"/>
                </a:cxn>
                <a:cxn ang="f59">
                  <a:pos x="f106" y="f107"/>
                </a:cxn>
                <a:cxn ang="f59">
                  <a:pos x="f104" y="f108"/>
                </a:cxn>
                <a:cxn ang="f59">
                  <a:pos x="f102" y="f109"/>
                </a:cxn>
                <a:cxn ang="f59">
                  <a:pos x="f100" y="f109"/>
                </a:cxn>
                <a:cxn ang="f59">
                  <a:pos x="f98" y="f108"/>
                </a:cxn>
                <a:cxn ang="f59">
                  <a:pos x="f96" y="f107"/>
                </a:cxn>
                <a:cxn ang="f59">
                  <a:pos x="f96" y="f97"/>
                </a:cxn>
              </a:cxnLst>
              <a:rect l="f92" t="f95" r="f93" b="f94"/>
              <a:pathLst>
                <a:path w="1912764" h="1810385">
                  <a:moveTo>
                    <a:pt x="f5" y="f8"/>
                  </a:moveTo>
                  <a:cubicBezTo>
                    <a:pt x="f5" y="f9"/>
                    <a:pt x="f10" y="f11"/>
                    <a:pt x="f12" y="f12"/>
                  </a:cubicBezTo>
                  <a:cubicBezTo>
                    <a:pt x="f13" y="f10"/>
                    <a:pt x="f14" y="f5"/>
                    <a:pt x="f8" y="f15"/>
                  </a:cubicBezTo>
                  <a:lnTo>
                    <a:pt x="f16" y="f5"/>
                  </a:lnTo>
                  <a:cubicBezTo>
                    <a:pt x="f17" y="f5"/>
                    <a:pt x="f18" y="f10"/>
                    <a:pt x="f19" y="f12"/>
                  </a:cubicBezTo>
                  <a:cubicBezTo>
                    <a:pt x="f20" y="f13"/>
                    <a:pt x="f6" y="f14"/>
                    <a:pt x="f21" y="f8"/>
                  </a:cubicBezTo>
                  <a:cubicBezTo>
                    <a:pt x="f21" y="f22"/>
                    <a:pt x="f6" y="f23"/>
                    <a:pt x="f6" y="f24"/>
                  </a:cubicBezTo>
                  <a:cubicBezTo>
                    <a:pt x="f6" y="f25"/>
                    <a:pt x="f20" y="f26"/>
                    <a:pt x="f19" y="f27"/>
                  </a:cubicBezTo>
                  <a:cubicBezTo>
                    <a:pt x="f28" y="f29"/>
                    <a:pt x="f30" y="f7"/>
                    <a:pt x="f16" y="f7"/>
                  </a:cubicBezTo>
                  <a:lnTo>
                    <a:pt x="f8" y="f7"/>
                  </a:lnTo>
                  <a:cubicBezTo>
                    <a:pt x="f9" y="f7"/>
                    <a:pt x="f11" y="f29"/>
                    <a:pt x="f12" y="f27"/>
                  </a:cubicBezTo>
                  <a:cubicBezTo>
                    <a:pt x="f10" y="f31"/>
                    <a:pt x="f5" y="f32"/>
                    <a:pt x="f5" y="f24"/>
                  </a:cubicBezTo>
                  <a:lnTo>
                    <a:pt x="f5" y="f8"/>
                  </a:lnTo>
                  <a:close/>
                </a:path>
              </a:pathLst>
            </a:custGeom>
            <a:solidFill>
              <a:srgbClr val="1F497D"/>
            </a:solidFill>
            <a:ln w="25402">
              <a:solidFill>
                <a:srgbClr val="EEECE1"/>
              </a:solidFill>
              <a:prstDash val="solid"/>
            </a:ln>
          </p:spPr>
          <p:txBody>
            <a:bodyPr vert="horz" wrap="square" lIns="252209" tIns="252209" rIns="252209" bIns="252209" anchor="ctr" anchorCtr="1" compatLnSpc="1"/>
            <a:lstStyle/>
            <a:p>
              <a:pPr marL="0" marR="0" lvl="0" indent="0" algn="ctr" defTabSz="1911352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18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CN" sz="4000" b="0" i="0" u="none" strike="noStrike" kern="1200" cap="none" spc="0" baseline="0">
                  <a:solidFill>
                    <a:srgbClr val="FFFFFF"/>
                  </a:solidFill>
                  <a:uFillTx/>
                  <a:latin typeface="Calibri"/>
                  <a:ea typeface="宋体"/>
                </a:rPr>
                <a:t>竭泽而渔</a:t>
              </a:r>
              <a:endParaRPr lang="en-US" sz="40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endParaRPr>
            </a:p>
          </p:txBody>
        </p:sp>
        <p:sp>
          <p:nvSpPr>
            <p:cNvPr id="8" name="任意多边形 7"/>
            <p:cNvSpPr/>
            <p:nvPr/>
          </p:nvSpPr>
          <p:spPr>
            <a:xfrm>
              <a:off x="6773482" y="2957992"/>
              <a:ext cx="1912760" cy="1810383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912764"/>
                <a:gd name="f7" fmla="val 1810385"/>
                <a:gd name="f8" fmla="val 301737"/>
                <a:gd name="f9" fmla="val 221711"/>
                <a:gd name="f10" fmla="val 31790"/>
                <a:gd name="f11" fmla="val 144963"/>
                <a:gd name="f12" fmla="val 88377"/>
                <a:gd name="f13" fmla="val 144964"/>
                <a:gd name="f14" fmla="val 221712"/>
                <a:gd name="f15" fmla="val 1"/>
                <a:gd name="f16" fmla="val 1611027"/>
                <a:gd name="f17" fmla="val 1691053"/>
                <a:gd name="f18" fmla="val 1767801"/>
                <a:gd name="f19" fmla="val 1824387"/>
                <a:gd name="f20" fmla="val 1880974"/>
                <a:gd name="f21" fmla="val 1912763"/>
                <a:gd name="f22" fmla="val 704041"/>
                <a:gd name="f23" fmla="val 1106344"/>
                <a:gd name="f24" fmla="val 1508648"/>
                <a:gd name="f25" fmla="val 1588674"/>
                <a:gd name="f26" fmla="val 1665422"/>
                <a:gd name="f27" fmla="val 1722008"/>
                <a:gd name="f28" fmla="val 1767800"/>
                <a:gd name="f29" fmla="val 1778595"/>
                <a:gd name="f30" fmla="val 1691052"/>
                <a:gd name="f31" fmla="val 1665421"/>
                <a:gd name="f32" fmla="val 1588673"/>
                <a:gd name="f33" fmla="+- 0 0 -90"/>
                <a:gd name="f34" fmla="*/ f3 1 1912764"/>
                <a:gd name="f35" fmla="*/ f4 1 1810385"/>
                <a:gd name="f36" fmla="val f5"/>
                <a:gd name="f37" fmla="val f6"/>
                <a:gd name="f38" fmla="val f7"/>
                <a:gd name="f39" fmla="*/ f33 f0 1"/>
                <a:gd name="f40" fmla="+- f38 0 f36"/>
                <a:gd name="f41" fmla="+- f37 0 f36"/>
                <a:gd name="f42" fmla="*/ f39 1 f2"/>
                <a:gd name="f43" fmla="*/ f41 1 1912764"/>
                <a:gd name="f44" fmla="*/ f40 1 1810385"/>
                <a:gd name="f45" fmla="*/ 0 f41 1"/>
                <a:gd name="f46" fmla="*/ 301737 f40 1"/>
                <a:gd name="f47" fmla="*/ 88377 f41 1"/>
                <a:gd name="f48" fmla="*/ 88377 f40 1"/>
                <a:gd name="f49" fmla="*/ 301737 f41 1"/>
                <a:gd name="f50" fmla="*/ 1 f40 1"/>
                <a:gd name="f51" fmla="*/ 1611027 f41 1"/>
                <a:gd name="f52" fmla="*/ 0 f40 1"/>
                <a:gd name="f53" fmla="*/ 1824387 f41 1"/>
                <a:gd name="f54" fmla="*/ 1912763 f41 1"/>
                <a:gd name="f55" fmla="*/ 1912764 f41 1"/>
                <a:gd name="f56" fmla="*/ 1508648 f40 1"/>
                <a:gd name="f57" fmla="*/ 1722008 f40 1"/>
                <a:gd name="f58" fmla="*/ 1810385 f40 1"/>
                <a:gd name="f59" fmla="+- f42 0 f1"/>
                <a:gd name="f60" fmla="*/ f45 1 1912764"/>
                <a:gd name="f61" fmla="*/ f46 1 1810385"/>
                <a:gd name="f62" fmla="*/ f47 1 1912764"/>
                <a:gd name="f63" fmla="*/ f48 1 1810385"/>
                <a:gd name="f64" fmla="*/ f49 1 1912764"/>
                <a:gd name="f65" fmla="*/ f50 1 1810385"/>
                <a:gd name="f66" fmla="*/ f51 1 1912764"/>
                <a:gd name="f67" fmla="*/ f52 1 1810385"/>
                <a:gd name="f68" fmla="*/ f53 1 1912764"/>
                <a:gd name="f69" fmla="*/ f54 1 1912764"/>
                <a:gd name="f70" fmla="*/ f55 1 1912764"/>
                <a:gd name="f71" fmla="*/ f56 1 1810385"/>
                <a:gd name="f72" fmla="*/ f57 1 1810385"/>
                <a:gd name="f73" fmla="*/ f58 1 1810385"/>
                <a:gd name="f74" fmla="*/ f36 1 f43"/>
                <a:gd name="f75" fmla="*/ f37 1 f43"/>
                <a:gd name="f76" fmla="*/ f36 1 f44"/>
                <a:gd name="f77" fmla="*/ f38 1 f44"/>
                <a:gd name="f78" fmla="*/ f60 1 f43"/>
                <a:gd name="f79" fmla="*/ f61 1 f44"/>
                <a:gd name="f80" fmla="*/ f62 1 f43"/>
                <a:gd name="f81" fmla="*/ f63 1 f44"/>
                <a:gd name="f82" fmla="*/ f64 1 f43"/>
                <a:gd name="f83" fmla="*/ f65 1 f44"/>
                <a:gd name="f84" fmla="*/ f66 1 f43"/>
                <a:gd name="f85" fmla="*/ f67 1 f44"/>
                <a:gd name="f86" fmla="*/ f68 1 f43"/>
                <a:gd name="f87" fmla="*/ f69 1 f43"/>
                <a:gd name="f88" fmla="*/ f70 1 f43"/>
                <a:gd name="f89" fmla="*/ f71 1 f44"/>
                <a:gd name="f90" fmla="*/ f72 1 f44"/>
                <a:gd name="f91" fmla="*/ f73 1 f44"/>
                <a:gd name="f92" fmla="*/ f74 f34 1"/>
                <a:gd name="f93" fmla="*/ f75 f34 1"/>
                <a:gd name="f94" fmla="*/ f77 f35 1"/>
                <a:gd name="f95" fmla="*/ f76 f35 1"/>
                <a:gd name="f96" fmla="*/ f78 f34 1"/>
                <a:gd name="f97" fmla="*/ f79 f35 1"/>
                <a:gd name="f98" fmla="*/ f80 f34 1"/>
                <a:gd name="f99" fmla="*/ f81 f35 1"/>
                <a:gd name="f100" fmla="*/ f82 f34 1"/>
                <a:gd name="f101" fmla="*/ f83 f35 1"/>
                <a:gd name="f102" fmla="*/ f84 f34 1"/>
                <a:gd name="f103" fmla="*/ f85 f35 1"/>
                <a:gd name="f104" fmla="*/ f86 f34 1"/>
                <a:gd name="f105" fmla="*/ f87 f34 1"/>
                <a:gd name="f106" fmla="*/ f88 f34 1"/>
                <a:gd name="f107" fmla="*/ f89 f35 1"/>
                <a:gd name="f108" fmla="*/ f90 f35 1"/>
                <a:gd name="f109" fmla="*/ f91 f3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59">
                  <a:pos x="f96" y="f97"/>
                </a:cxn>
                <a:cxn ang="f59">
                  <a:pos x="f98" y="f99"/>
                </a:cxn>
                <a:cxn ang="f59">
                  <a:pos x="f100" y="f101"/>
                </a:cxn>
                <a:cxn ang="f59">
                  <a:pos x="f102" y="f103"/>
                </a:cxn>
                <a:cxn ang="f59">
                  <a:pos x="f104" y="f99"/>
                </a:cxn>
                <a:cxn ang="f59">
                  <a:pos x="f105" y="f97"/>
                </a:cxn>
                <a:cxn ang="f59">
                  <a:pos x="f106" y="f107"/>
                </a:cxn>
                <a:cxn ang="f59">
                  <a:pos x="f104" y="f108"/>
                </a:cxn>
                <a:cxn ang="f59">
                  <a:pos x="f102" y="f109"/>
                </a:cxn>
                <a:cxn ang="f59">
                  <a:pos x="f100" y="f109"/>
                </a:cxn>
                <a:cxn ang="f59">
                  <a:pos x="f98" y="f108"/>
                </a:cxn>
                <a:cxn ang="f59">
                  <a:pos x="f96" y="f107"/>
                </a:cxn>
                <a:cxn ang="f59">
                  <a:pos x="f96" y="f97"/>
                </a:cxn>
              </a:cxnLst>
              <a:rect l="f92" t="f95" r="f93" b="f94"/>
              <a:pathLst>
                <a:path w="1912764" h="1810385">
                  <a:moveTo>
                    <a:pt x="f5" y="f8"/>
                  </a:moveTo>
                  <a:cubicBezTo>
                    <a:pt x="f5" y="f9"/>
                    <a:pt x="f10" y="f11"/>
                    <a:pt x="f12" y="f12"/>
                  </a:cubicBezTo>
                  <a:cubicBezTo>
                    <a:pt x="f13" y="f10"/>
                    <a:pt x="f14" y="f5"/>
                    <a:pt x="f8" y="f15"/>
                  </a:cubicBezTo>
                  <a:lnTo>
                    <a:pt x="f16" y="f5"/>
                  </a:lnTo>
                  <a:cubicBezTo>
                    <a:pt x="f17" y="f5"/>
                    <a:pt x="f18" y="f10"/>
                    <a:pt x="f19" y="f12"/>
                  </a:cubicBezTo>
                  <a:cubicBezTo>
                    <a:pt x="f20" y="f13"/>
                    <a:pt x="f6" y="f14"/>
                    <a:pt x="f21" y="f8"/>
                  </a:cubicBezTo>
                  <a:cubicBezTo>
                    <a:pt x="f21" y="f22"/>
                    <a:pt x="f6" y="f23"/>
                    <a:pt x="f6" y="f24"/>
                  </a:cubicBezTo>
                  <a:cubicBezTo>
                    <a:pt x="f6" y="f25"/>
                    <a:pt x="f20" y="f26"/>
                    <a:pt x="f19" y="f27"/>
                  </a:cubicBezTo>
                  <a:cubicBezTo>
                    <a:pt x="f28" y="f29"/>
                    <a:pt x="f30" y="f7"/>
                    <a:pt x="f16" y="f7"/>
                  </a:cubicBezTo>
                  <a:lnTo>
                    <a:pt x="f8" y="f7"/>
                  </a:lnTo>
                  <a:cubicBezTo>
                    <a:pt x="f9" y="f7"/>
                    <a:pt x="f11" y="f29"/>
                    <a:pt x="f12" y="f27"/>
                  </a:cubicBezTo>
                  <a:cubicBezTo>
                    <a:pt x="f10" y="f31"/>
                    <a:pt x="f5" y="f32"/>
                    <a:pt x="f5" y="f24"/>
                  </a:cubicBezTo>
                  <a:lnTo>
                    <a:pt x="f5" y="f8"/>
                  </a:lnTo>
                  <a:close/>
                </a:path>
              </a:pathLst>
            </a:custGeom>
            <a:solidFill>
              <a:srgbClr val="1F497D"/>
            </a:solidFill>
            <a:ln w="25402">
              <a:solidFill>
                <a:srgbClr val="EEECE1"/>
              </a:solidFill>
              <a:prstDash val="solid"/>
            </a:ln>
          </p:spPr>
          <p:txBody>
            <a:bodyPr vert="horz" wrap="square" lIns="252209" tIns="252209" rIns="252209" bIns="252209" anchor="ctr" anchorCtr="1" compatLnSpc="1"/>
            <a:lstStyle/>
            <a:p>
              <a:pPr marL="0" marR="0" lvl="0" indent="0" algn="ctr" defTabSz="1911352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18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CN" sz="4000" b="0" i="0" u="none" strike="noStrike" kern="1200" cap="none" spc="0" baseline="0">
                  <a:solidFill>
                    <a:srgbClr val="FFFFFF"/>
                  </a:solidFill>
                  <a:uFillTx/>
                  <a:latin typeface="Calibri"/>
                  <a:ea typeface="宋体"/>
                </a:rPr>
                <a:t>不讲科学</a:t>
              </a:r>
            </a:p>
          </p:txBody>
        </p:sp>
      </p:grpSp>
      <p:graphicFrame>
        <p:nvGraphicFramePr>
          <p:cNvPr id="10" name="图示 9"/>
          <p:cNvGraphicFramePr/>
          <p:nvPr/>
        </p:nvGraphicFramePr>
        <p:xfrm>
          <a:off x="6192011" y="188640"/>
          <a:ext cx="5568619" cy="20162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en-US" altLang="zh-CN" sz="4000" b="1" dirty="0" smtClean="0">
                <a:solidFill>
                  <a:srgbClr val="FF0000"/>
                </a:solidFill>
              </a:rPr>
              <a:t>1</a:t>
            </a:r>
            <a:r>
              <a:rPr lang="zh-CN" altLang="en-US" sz="4000" b="1" dirty="0" smtClean="0">
                <a:solidFill>
                  <a:srgbClr val="FF0000"/>
                </a:solidFill>
              </a:rPr>
              <a:t>、新样态学校</a:t>
            </a:r>
            <a:r>
              <a:rPr lang="zh-CN" altLang="en-US" sz="4000" dirty="0" smtClean="0">
                <a:solidFill>
                  <a:srgbClr val="002060"/>
                </a:solidFill>
              </a:rPr>
              <a:t>的核心理念</a:t>
            </a:r>
            <a:r>
              <a:rPr lang="en-US" altLang="zh-CN" dirty="0" smtClean="0">
                <a:solidFill>
                  <a:srgbClr val="002060"/>
                </a:solidFill>
              </a:rPr>
              <a:t/>
            </a:r>
            <a:br>
              <a:rPr lang="en-US" altLang="zh-CN" dirty="0" smtClean="0">
                <a:solidFill>
                  <a:srgbClr val="002060"/>
                </a:solidFill>
              </a:rPr>
            </a:br>
            <a:r>
              <a:rPr lang="zh-CN" altLang="en-US" sz="3200" dirty="0" smtClean="0">
                <a:solidFill>
                  <a:srgbClr val="002060"/>
                </a:solidFill>
              </a:rPr>
              <a:t>（陈如平，</a:t>
            </a:r>
            <a:r>
              <a:rPr lang="en-US" altLang="zh-CN" sz="3200" dirty="0" smtClean="0">
                <a:solidFill>
                  <a:srgbClr val="002060"/>
                </a:solidFill>
              </a:rPr>
              <a:t>2016</a:t>
            </a:r>
            <a:r>
              <a:rPr lang="zh-CN" altLang="en-US" sz="3200" dirty="0" smtClean="0">
                <a:solidFill>
                  <a:srgbClr val="002060"/>
                </a:solidFill>
              </a:rPr>
              <a:t>年</a:t>
            </a:r>
            <a:r>
              <a:rPr lang="en-US" altLang="zh-CN" sz="3200" dirty="0" smtClean="0">
                <a:solidFill>
                  <a:srgbClr val="002060"/>
                </a:solidFill>
              </a:rPr>
              <a:t>4</a:t>
            </a:r>
            <a:r>
              <a:rPr lang="zh-CN" altLang="en-US" sz="3200" dirty="0" smtClean="0">
                <a:solidFill>
                  <a:srgbClr val="002060"/>
                </a:solidFill>
              </a:rPr>
              <a:t>月）</a:t>
            </a:r>
            <a:endParaRPr lang="zh-CN" altLang="en-US" sz="4000" dirty="0" smtClean="0">
              <a:solidFill>
                <a:srgbClr val="002060"/>
              </a:solidFill>
            </a:endParaRPr>
          </a:p>
        </p:txBody>
      </p:sp>
      <p:graphicFrame>
        <p:nvGraphicFramePr>
          <p:cNvPr id="7" name="图示 6"/>
          <p:cNvGraphicFramePr/>
          <p:nvPr/>
        </p:nvGraphicFramePr>
        <p:xfrm>
          <a:off x="1487488" y="2107096"/>
          <a:ext cx="9025003" cy="3986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354162"/>
          </a:xfrm>
        </p:spPr>
        <p:txBody>
          <a:bodyPr>
            <a:normAutofit/>
          </a:bodyPr>
          <a:lstStyle/>
          <a:p>
            <a:r>
              <a:rPr lang="zh-CN" altLang="en-US" sz="4000" dirty="0" smtClean="0">
                <a:latin typeface="+mn-ea"/>
                <a:ea typeface="+mn-ea"/>
              </a:rPr>
              <a:t>新样态学校其实就是</a:t>
            </a:r>
            <a:r>
              <a:rPr lang="zh-CN" altLang="en-US" sz="4000" b="1" dirty="0" smtClean="0">
                <a:solidFill>
                  <a:schemeClr val="accent2">
                    <a:lumMod val="75000"/>
                  </a:schemeClr>
                </a:solidFill>
                <a:latin typeface="+mn-ea"/>
                <a:ea typeface="+mn-ea"/>
              </a:rPr>
              <a:t>帮助学校找回“真我”</a:t>
            </a:r>
            <a:endParaRPr lang="zh-CN" altLang="en-US" sz="4000" b="1" dirty="0">
              <a:solidFill>
                <a:schemeClr val="accent2">
                  <a:lumMod val="75000"/>
                </a:schemeClr>
              </a:solidFill>
              <a:latin typeface="+mn-ea"/>
              <a:ea typeface="+mn-ea"/>
            </a:endParaRPr>
          </a:p>
        </p:txBody>
      </p:sp>
      <p:graphicFrame>
        <p:nvGraphicFramePr>
          <p:cNvPr id="5" name="内容占位符 4"/>
          <p:cNvGraphicFramePr>
            <a:graphicFrameLocks noGrp="1"/>
          </p:cNvGraphicFramePr>
          <p:nvPr>
            <p:ph idx="1"/>
          </p:nvPr>
        </p:nvGraphicFramePr>
        <p:xfrm>
          <a:off x="745435" y="1699591"/>
          <a:ext cx="10505662" cy="46018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图示 6"/>
          <p:cNvGraphicFramePr/>
          <p:nvPr/>
        </p:nvGraphicFramePr>
        <p:xfrm>
          <a:off x="815413" y="2492896"/>
          <a:ext cx="10363200" cy="2448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矩形 7"/>
          <p:cNvSpPr/>
          <p:nvPr/>
        </p:nvSpPr>
        <p:spPr>
          <a:xfrm>
            <a:off x="1103445" y="836712"/>
            <a:ext cx="9793088" cy="136815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4000" dirty="0" smtClean="0">
                <a:solidFill>
                  <a:srgbClr val="FF0000"/>
                </a:solidFill>
              </a:rPr>
              <a:t>新样态学校所追求是一种“学有良教”</a:t>
            </a:r>
            <a:r>
              <a:rPr lang="zh-CN" altLang="en-US" sz="4000" dirty="0">
                <a:solidFill>
                  <a:srgbClr val="FF0000"/>
                </a:solidFill>
              </a:rPr>
              <a:t>。</a:t>
            </a:r>
            <a:endParaRPr lang="en-US" altLang="zh-CN" sz="40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 txBox="1"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hangingPunct="1"/>
            <a:r>
              <a:rPr lang="en-US" altLang="zh-CN" sz="4000" dirty="0" smtClean="0"/>
              <a:t>2</a:t>
            </a:r>
            <a:r>
              <a:rPr lang="zh-CN" altLang="en-US" sz="4000" dirty="0" smtClean="0"/>
              <a:t>、</a:t>
            </a:r>
            <a:r>
              <a:rPr lang="zh-CN" sz="4000" dirty="0" smtClean="0"/>
              <a:t>新</a:t>
            </a:r>
            <a:r>
              <a:rPr lang="zh-CN" sz="4000" dirty="0"/>
              <a:t>样态学校的总体特征</a:t>
            </a:r>
          </a:p>
        </p:txBody>
      </p:sp>
      <p:grpSp>
        <p:nvGrpSpPr>
          <p:cNvPr id="3" name="内容占位符 7"/>
          <p:cNvGrpSpPr/>
          <p:nvPr/>
        </p:nvGrpSpPr>
        <p:grpSpPr>
          <a:xfrm>
            <a:off x="4583631" y="1600201"/>
            <a:ext cx="6034612" cy="4525959"/>
            <a:chOff x="3437723" y="1600200"/>
            <a:chExt cx="4525959" cy="4525959"/>
          </a:xfrm>
        </p:grpSpPr>
        <p:sp>
          <p:nvSpPr>
            <p:cNvPr id="4" name="任意多边形 3"/>
            <p:cNvSpPr/>
            <p:nvPr/>
          </p:nvSpPr>
          <p:spPr>
            <a:xfrm>
              <a:off x="3437723" y="1600200"/>
              <a:ext cx="4525959" cy="4525959"/>
            </a:xfrm>
            <a:custGeom>
              <a:avLst/>
              <a:gdLst>
                <a:gd name="f0" fmla="val w"/>
                <a:gd name="f1" fmla="val h"/>
                <a:gd name="f2" fmla="val ss"/>
                <a:gd name="f3" fmla="val 0"/>
                <a:gd name="f4" fmla="abs f0"/>
                <a:gd name="f5" fmla="abs f1"/>
                <a:gd name="f6" fmla="abs f2"/>
                <a:gd name="f7" fmla="val f3"/>
                <a:gd name="f8" fmla="?: f4 f0 1"/>
                <a:gd name="f9" fmla="?: f5 f1 1"/>
                <a:gd name="f10" fmla="?: f6 f2 1"/>
                <a:gd name="f11" fmla="*/ f8 1 21600"/>
                <a:gd name="f12" fmla="*/ f9 1 21600"/>
                <a:gd name="f13" fmla="*/ 21600 f8 1"/>
                <a:gd name="f14" fmla="*/ 21600 f9 1"/>
                <a:gd name="f15" fmla="min f12 f11"/>
                <a:gd name="f16" fmla="*/ f13 1 f10"/>
                <a:gd name="f17" fmla="*/ f14 1 f10"/>
                <a:gd name="f18" fmla="val f16"/>
                <a:gd name="f19" fmla="val f17"/>
                <a:gd name="f20" fmla="*/ f7 f15 1"/>
                <a:gd name="f21" fmla="+- f19 0 f7"/>
                <a:gd name="f22" fmla="+- f18 0 f7"/>
                <a:gd name="f23" fmla="*/ f18 f15 1"/>
                <a:gd name="f24" fmla="*/ f19 f15 1"/>
                <a:gd name="f25" fmla="*/ f21 1 2"/>
                <a:gd name="f26" fmla="*/ f21 1 4"/>
                <a:gd name="f27" fmla="*/ f22 1 2"/>
                <a:gd name="f28" fmla="*/ f22 1 4"/>
                <a:gd name="f29" fmla="*/ f22 3 1"/>
                <a:gd name="f30" fmla="*/ f21 3 1"/>
                <a:gd name="f31" fmla="+- f7 f25 0"/>
                <a:gd name="f32" fmla="+- f7 f27 0"/>
                <a:gd name="f33" fmla="*/ f29 1 4"/>
                <a:gd name="f34" fmla="*/ f30 1 4"/>
                <a:gd name="f35" fmla="*/ f28 f15 1"/>
                <a:gd name="f36" fmla="*/ f26 f15 1"/>
                <a:gd name="f37" fmla="*/ f33 f15 1"/>
                <a:gd name="f38" fmla="*/ f34 f15 1"/>
                <a:gd name="f39" fmla="*/ f31 f15 1"/>
                <a:gd name="f40" fmla="*/ f32 f1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35" t="f36" r="f37" b="f38"/>
              <a:pathLst>
                <a:path>
                  <a:moveTo>
                    <a:pt x="f20" y="f39"/>
                  </a:moveTo>
                  <a:lnTo>
                    <a:pt x="f40" y="f20"/>
                  </a:lnTo>
                  <a:lnTo>
                    <a:pt x="f23" y="f39"/>
                  </a:lnTo>
                  <a:lnTo>
                    <a:pt x="f40" y="f24"/>
                  </a:lnTo>
                  <a:close/>
                </a:path>
              </a:pathLst>
            </a:custGeom>
            <a:solidFill>
              <a:srgbClr val="E8D0D0"/>
            </a:solidFill>
            <a:ln>
              <a:noFill/>
              <a:prstDash val="solid"/>
            </a:ln>
          </p:spPr>
          <p:txBody>
            <a:bodyPr lIns="0" tIns="0" rIns="0" bIns="0"/>
            <a:lstStyle/>
            <a:p>
              <a:endParaRPr lang="zh-CN" altLang="en-US"/>
            </a:p>
          </p:txBody>
        </p:sp>
        <p:sp>
          <p:nvSpPr>
            <p:cNvPr id="5" name="任意多边形 4"/>
            <p:cNvSpPr/>
            <p:nvPr/>
          </p:nvSpPr>
          <p:spPr>
            <a:xfrm>
              <a:off x="3867692" y="2030169"/>
              <a:ext cx="1765121" cy="1765121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765125"/>
                <a:gd name="f7" fmla="val 294193"/>
                <a:gd name="f8" fmla="val 216168"/>
                <a:gd name="f9" fmla="val 30995"/>
                <a:gd name="f10" fmla="val 141339"/>
                <a:gd name="f11" fmla="val 86167"/>
                <a:gd name="f12" fmla="val 1470932"/>
                <a:gd name="f13" fmla="val 1548957"/>
                <a:gd name="f14" fmla="val 1623786"/>
                <a:gd name="f15" fmla="val 1678958"/>
                <a:gd name="f16" fmla="val 1734130"/>
                <a:gd name="f17" fmla="+- 0 0 -90"/>
                <a:gd name="f18" fmla="*/ f3 1 1765125"/>
                <a:gd name="f19" fmla="*/ f4 1 1765125"/>
                <a:gd name="f20" fmla="val f5"/>
                <a:gd name="f21" fmla="val f6"/>
                <a:gd name="f22" fmla="*/ f17 f0 1"/>
                <a:gd name="f23" fmla="+- f21 0 f20"/>
                <a:gd name="f24" fmla="*/ f22 1 f2"/>
                <a:gd name="f25" fmla="*/ f23 1 1765125"/>
                <a:gd name="f26" fmla="*/ 0 f23 1"/>
                <a:gd name="f27" fmla="*/ 294193 f23 1"/>
                <a:gd name="f28" fmla="*/ 86167 f23 1"/>
                <a:gd name="f29" fmla="*/ 1470932 f23 1"/>
                <a:gd name="f30" fmla="*/ 1678958 f23 1"/>
                <a:gd name="f31" fmla="*/ 1765125 f23 1"/>
                <a:gd name="f32" fmla="+- f24 0 f1"/>
                <a:gd name="f33" fmla="*/ f26 1 1765125"/>
                <a:gd name="f34" fmla="*/ f27 1 1765125"/>
                <a:gd name="f35" fmla="*/ f28 1 1765125"/>
                <a:gd name="f36" fmla="*/ f29 1 1765125"/>
                <a:gd name="f37" fmla="*/ f30 1 1765125"/>
                <a:gd name="f38" fmla="*/ f31 1 1765125"/>
                <a:gd name="f39" fmla="*/ f20 1 f25"/>
                <a:gd name="f40" fmla="*/ f21 1 f25"/>
                <a:gd name="f41" fmla="*/ f33 1 f25"/>
                <a:gd name="f42" fmla="*/ f34 1 f25"/>
                <a:gd name="f43" fmla="*/ f35 1 f25"/>
                <a:gd name="f44" fmla="*/ f36 1 f25"/>
                <a:gd name="f45" fmla="*/ f37 1 f25"/>
                <a:gd name="f46" fmla="*/ f38 1 f25"/>
                <a:gd name="f47" fmla="*/ f39 f18 1"/>
                <a:gd name="f48" fmla="*/ f40 f18 1"/>
                <a:gd name="f49" fmla="*/ f40 f19 1"/>
                <a:gd name="f50" fmla="*/ f39 f19 1"/>
                <a:gd name="f51" fmla="*/ f41 f18 1"/>
                <a:gd name="f52" fmla="*/ f42 f19 1"/>
                <a:gd name="f53" fmla="*/ f43 f18 1"/>
                <a:gd name="f54" fmla="*/ f43 f19 1"/>
                <a:gd name="f55" fmla="*/ f42 f18 1"/>
                <a:gd name="f56" fmla="*/ f41 f19 1"/>
                <a:gd name="f57" fmla="*/ f44 f18 1"/>
                <a:gd name="f58" fmla="*/ f45 f18 1"/>
                <a:gd name="f59" fmla="*/ f46 f18 1"/>
                <a:gd name="f60" fmla="*/ f44 f19 1"/>
                <a:gd name="f61" fmla="*/ f45 f19 1"/>
                <a:gd name="f62" fmla="*/ f46 f19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2">
                  <a:pos x="f51" y="f52"/>
                </a:cxn>
                <a:cxn ang="f32">
                  <a:pos x="f53" y="f54"/>
                </a:cxn>
                <a:cxn ang="f32">
                  <a:pos x="f55" y="f56"/>
                </a:cxn>
                <a:cxn ang="f32">
                  <a:pos x="f57" y="f56"/>
                </a:cxn>
                <a:cxn ang="f32">
                  <a:pos x="f58" y="f54"/>
                </a:cxn>
                <a:cxn ang="f32">
                  <a:pos x="f59" y="f52"/>
                </a:cxn>
                <a:cxn ang="f32">
                  <a:pos x="f59" y="f60"/>
                </a:cxn>
                <a:cxn ang="f32">
                  <a:pos x="f58" y="f61"/>
                </a:cxn>
                <a:cxn ang="f32">
                  <a:pos x="f57" y="f62"/>
                </a:cxn>
                <a:cxn ang="f32">
                  <a:pos x="f55" y="f62"/>
                </a:cxn>
                <a:cxn ang="f32">
                  <a:pos x="f53" y="f61"/>
                </a:cxn>
                <a:cxn ang="f32">
                  <a:pos x="f51" y="f60"/>
                </a:cxn>
                <a:cxn ang="f32">
                  <a:pos x="f51" y="f52"/>
                </a:cxn>
              </a:cxnLst>
              <a:rect l="f47" t="f50" r="f48" b="f49"/>
              <a:pathLst>
                <a:path w="1765125" h="1765125">
                  <a:moveTo>
                    <a:pt x="f5" y="f7"/>
                  </a:moveTo>
                  <a:cubicBezTo>
                    <a:pt x="f5" y="f8"/>
                    <a:pt x="f9" y="f10"/>
                    <a:pt x="f11" y="f11"/>
                  </a:cubicBezTo>
                  <a:cubicBezTo>
                    <a:pt x="f10" y="f9"/>
                    <a:pt x="f8" y="f5"/>
                    <a:pt x="f7" y="f5"/>
                  </a:cubicBezTo>
                  <a:lnTo>
                    <a:pt x="f12" y="f5"/>
                  </a:lnTo>
                  <a:cubicBezTo>
                    <a:pt x="f13" y="f5"/>
                    <a:pt x="f14" y="f9"/>
                    <a:pt x="f15" y="f11"/>
                  </a:cubicBezTo>
                  <a:cubicBezTo>
                    <a:pt x="f16" y="f10"/>
                    <a:pt x="f6" y="f8"/>
                    <a:pt x="f6" y="f7"/>
                  </a:cubicBezTo>
                  <a:lnTo>
                    <a:pt x="f6" y="f12"/>
                  </a:lnTo>
                  <a:cubicBezTo>
                    <a:pt x="f6" y="f13"/>
                    <a:pt x="f16" y="f14"/>
                    <a:pt x="f15" y="f15"/>
                  </a:cubicBezTo>
                  <a:cubicBezTo>
                    <a:pt x="f14" y="f16"/>
                    <a:pt x="f13" y="f6"/>
                    <a:pt x="f12" y="f6"/>
                  </a:cubicBezTo>
                  <a:lnTo>
                    <a:pt x="f7" y="f6"/>
                  </a:lnTo>
                  <a:cubicBezTo>
                    <a:pt x="f8" y="f6"/>
                    <a:pt x="f10" y="f16"/>
                    <a:pt x="f11" y="f15"/>
                  </a:cubicBezTo>
                  <a:cubicBezTo>
                    <a:pt x="f9" y="f14"/>
                    <a:pt x="f5" y="f13"/>
                    <a:pt x="f5" y="f12"/>
                  </a:cubicBezTo>
                  <a:lnTo>
                    <a:pt x="f5" y="f7"/>
                  </a:lnTo>
                  <a:close/>
                </a:path>
              </a:pathLst>
            </a:custGeom>
            <a:solidFill>
              <a:srgbClr val="C0504D"/>
            </a:solidFill>
            <a:ln w="25402">
              <a:solidFill>
                <a:srgbClr val="FFFFFF"/>
              </a:solidFill>
              <a:prstDash val="solid"/>
            </a:ln>
          </p:spPr>
          <p:txBody>
            <a:bodyPr vert="horz" wrap="square" lIns="246183" tIns="246183" rIns="246183" bIns="246183" anchor="ctr" anchorCtr="1" compatLnSpc="1"/>
            <a:lstStyle/>
            <a:p>
              <a:pPr marL="0" marR="0" lvl="0" indent="0" algn="ctr" defTabSz="1866903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CN" sz="4200" b="0" i="0" u="none" strike="noStrike" kern="1200" cap="none" spc="0" baseline="0">
                  <a:solidFill>
                    <a:srgbClr val="FFFFFF"/>
                  </a:solidFill>
                  <a:uFillTx/>
                  <a:latin typeface="Calibri"/>
                  <a:ea typeface="宋体"/>
                </a:rPr>
                <a:t>有</a:t>
              </a:r>
              <a:endParaRPr lang="en-US" sz="42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  <a:ea typeface="宋体"/>
              </a:endParaRPr>
            </a:p>
            <a:p>
              <a:pPr marL="0" marR="0" lvl="0" indent="0" algn="ctr" defTabSz="1866903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CN" sz="4200" b="0" i="0" u="none" strike="noStrike" kern="1200" cap="none" spc="0" baseline="0">
                  <a:solidFill>
                    <a:srgbClr val="FFFFFF"/>
                  </a:solidFill>
                  <a:uFillTx/>
                  <a:latin typeface="Calibri"/>
                  <a:ea typeface="宋体"/>
                </a:rPr>
                <a:t>人性</a:t>
              </a:r>
              <a:endParaRPr lang="en-US" sz="42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endParaRPr>
            </a:p>
          </p:txBody>
        </p:sp>
        <p:sp>
          <p:nvSpPr>
            <p:cNvPr id="6" name="任意多边形 5"/>
            <p:cNvSpPr/>
            <p:nvPr/>
          </p:nvSpPr>
          <p:spPr>
            <a:xfrm>
              <a:off x="5768592" y="2030169"/>
              <a:ext cx="1765121" cy="1765121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765125"/>
                <a:gd name="f7" fmla="val 294193"/>
                <a:gd name="f8" fmla="val 216168"/>
                <a:gd name="f9" fmla="val 30995"/>
                <a:gd name="f10" fmla="val 141339"/>
                <a:gd name="f11" fmla="val 86167"/>
                <a:gd name="f12" fmla="val 1470932"/>
                <a:gd name="f13" fmla="val 1548957"/>
                <a:gd name="f14" fmla="val 1623786"/>
                <a:gd name="f15" fmla="val 1678958"/>
                <a:gd name="f16" fmla="val 1734130"/>
                <a:gd name="f17" fmla="+- 0 0 -90"/>
                <a:gd name="f18" fmla="*/ f3 1 1765125"/>
                <a:gd name="f19" fmla="*/ f4 1 1765125"/>
                <a:gd name="f20" fmla="val f5"/>
                <a:gd name="f21" fmla="val f6"/>
                <a:gd name="f22" fmla="*/ f17 f0 1"/>
                <a:gd name="f23" fmla="+- f21 0 f20"/>
                <a:gd name="f24" fmla="*/ f22 1 f2"/>
                <a:gd name="f25" fmla="*/ f23 1 1765125"/>
                <a:gd name="f26" fmla="*/ 0 f23 1"/>
                <a:gd name="f27" fmla="*/ 294193 f23 1"/>
                <a:gd name="f28" fmla="*/ 86167 f23 1"/>
                <a:gd name="f29" fmla="*/ 1470932 f23 1"/>
                <a:gd name="f30" fmla="*/ 1678958 f23 1"/>
                <a:gd name="f31" fmla="*/ 1765125 f23 1"/>
                <a:gd name="f32" fmla="+- f24 0 f1"/>
                <a:gd name="f33" fmla="*/ f26 1 1765125"/>
                <a:gd name="f34" fmla="*/ f27 1 1765125"/>
                <a:gd name="f35" fmla="*/ f28 1 1765125"/>
                <a:gd name="f36" fmla="*/ f29 1 1765125"/>
                <a:gd name="f37" fmla="*/ f30 1 1765125"/>
                <a:gd name="f38" fmla="*/ f31 1 1765125"/>
                <a:gd name="f39" fmla="*/ f20 1 f25"/>
                <a:gd name="f40" fmla="*/ f21 1 f25"/>
                <a:gd name="f41" fmla="*/ f33 1 f25"/>
                <a:gd name="f42" fmla="*/ f34 1 f25"/>
                <a:gd name="f43" fmla="*/ f35 1 f25"/>
                <a:gd name="f44" fmla="*/ f36 1 f25"/>
                <a:gd name="f45" fmla="*/ f37 1 f25"/>
                <a:gd name="f46" fmla="*/ f38 1 f25"/>
                <a:gd name="f47" fmla="*/ f39 f18 1"/>
                <a:gd name="f48" fmla="*/ f40 f18 1"/>
                <a:gd name="f49" fmla="*/ f40 f19 1"/>
                <a:gd name="f50" fmla="*/ f39 f19 1"/>
                <a:gd name="f51" fmla="*/ f41 f18 1"/>
                <a:gd name="f52" fmla="*/ f42 f19 1"/>
                <a:gd name="f53" fmla="*/ f43 f18 1"/>
                <a:gd name="f54" fmla="*/ f43 f19 1"/>
                <a:gd name="f55" fmla="*/ f42 f18 1"/>
                <a:gd name="f56" fmla="*/ f41 f19 1"/>
                <a:gd name="f57" fmla="*/ f44 f18 1"/>
                <a:gd name="f58" fmla="*/ f45 f18 1"/>
                <a:gd name="f59" fmla="*/ f46 f18 1"/>
                <a:gd name="f60" fmla="*/ f44 f19 1"/>
                <a:gd name="f61" fmla="*/ f45 f19 1"/>
                <a:gd name="f62" fmla="*/ f46 f19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2">
                  <a:pos x="f51" y="f52"/>
                </a:cxn>
                <a:cxn ang="f32">
                  <a:pos x="f53" y="f54"/>
                </a:cxn>
                <a:cxn ang="f32">
                  <a:pos x="f55" y="f56"/>
                </a:cxn>
                <a:cxn ang="f32">
                  <a:pos x="f57" y="f56"/>
                </a:cxn>
                <a:cxn ang="f32">
                  <a:pos x="f58" y="f54"/>
                </a:cxn>
                <a:cxn ang="f32">
                  <a:pos x="f59" y="f52"/>
                </a:cxn>
                <a:cxn ang="f32">
                  <a:pos x="f59" y="f60"/>
                </a:cxn>
                <a:cxn ang="f32">
                  <a:pos x="f58" y="f61"/>
                </a:cxn>
                <a:cxn ang="f32">
                  <a:pos x="f57" y="f62"/>
                </a:cxn>
                <a:cxn ang="f32">
                  <a:pos x="f55" y="f62"/>
                </a:cxn>
                <a:cxn ang="f32">
                  <a:pos x="f53" y="f61"/>
                </a:cxn>
                <a:cxn ang="f32">
                  <a:pos x="f51" y="f60"/>
                </a:cxn>
                <a:cxn ang="f32">
                  <a:pos x="f51" y="f52"/>
                </a:cxn>
              </a:cxnLst>
              <a:rect l="f47" t="f50" r="f48" b="f49"/>
              <a:pathLst>
                <a:path w="1765125" h="1765125">
                  <a:moveTo>
                    <a:pt x="f5" y="f7"/>
                  </a:moveTo>
                  <a:cubicBezTo>
                    <a:pt x="f5" y="f8"/>
                    <a:pt x="f9" y="f10"/>
                    <a:pt x="f11" y="f11"/>
                  </a:cubicBezTo>
                  <a:cubicBezTo>
                    <a:pt x="f10" y="f9"/>
                    <a:pt x="f8" y="f5"/>
                    <a:pt x="f7" y="f5"/>
                  </a:cubicBezTo>
                  <a:lnTo>
                    <a:pt x="f12" y="f5"/>
                  </a:lnTo>
                  <a:cubicBezTo>
                    <a:pt x="f13" y="f5"/>
                    <a:pt x="f14" y="f9"/>
                    <a:pt x="f15" y="f11"/>
                  </a:cubicBezTo>
                  <a:cubicBezTo>
                    <a:pt x="f16" y="f10"/>
                    <a:pt x="f6" y="f8"/>
                    <a:pt x="f6" y="f7"/>
                  </a:cubicBezTo>
                  <a:lnTo>
                    <a:pt x="f6" y="f12"/>
                  </a:lnTo>
                  <a:cubicBezTo>
                    <a:pt x="f6" y="f13"/>
                    <a:pt x="f16" y="f14"/>
                    <a:pt x="f15" y="f15"/>
                  </a:cubicBezTo>
                  <a:cubicBezTo>
                    <a:pt x="f14" y="f16"/>
                    <a:pt x="f13" y="f6"/>
                    <a:pt x="f12" y="f6"/>
                  </a:cubicBezTo>
                  <a:lnTo>
                    <a:pt x="f7" y="f6"/>
                  </a:lnTo>
                  <a:cubicBezTo>
                    <a:pt x="f8" y="f6"/>
                    <a:pt x="f10" y="f16"/>
                    <a:pt x="f11" y="f15"/>
                  </a:cubicBezTo>
                  <a:cubicBezTo>
                    <a:pt x="f9" y="f14"/>
                    <a:pt x="f5" y="f13"/>
                    <a:pt x="f5" y="f12"/>
                  </a:cubicBezTo>
                  <a:lnTo>
                    <a:pt x="f5" y="f7"/>
                  </a:lnTo>
                  <a:close/>
                </a:path>
              </a:pathLst>
            </a:custGeom>
            <a:solidFill>
              <a:srgbClr val="BE8351"/>
            </a:solidFill>
            <a:ln w="25402">
              <a:solidFill>
                <a:srgbClr val="FFFFFF"/>
              </a:solidFill>
              <a:prstDash val="solid"/>
            </a:ln>
          </p:spPr>
          <p:txBody>
            <a:bodyPr vert="horz" wrap="square" lIns="246183" tIns="246183" rIns="246183" bIns="246183" anchor="ctr" anchorCtr="1" compatLnSpc="1"/>
            <a:lstStyle/>
            <a:p>
              <a:pPr marL="0" marR="0" lvl="0" indent="0" algn="ctr" defTabSz="1866903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CN" sz="4200" b="0" i="0" u="none" strike="noStrike" kern="1200" cap="none" spc="0" baseline="0">
                  <a:solidFill>
                    <a:srgbClr val="FFFFFF"/>
                  </a:solidFill>
                  <a:uFillTx/>
                  <a:latin typeface="Calibri"/>
                  <a:ea typeface="宋体"/>
                </a:rPr>
                <a:t>有</a:t>
              </a:r>
              <a:endParaRPr lang="en-US" sz="42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  <a:ea typeface="宋体"/>
              </a:endParaRPr>
            </a:p>
            <a:p>
              <a:pPr marL="0" marR="0" lvl="0" indent="0" algn="ctr" defTabSz="1866903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CN" sz="4200" b="0" i="0" u="none" strike="noStrike" kern="1200" cap="none" spc="0" baseline="0">
                  <a:solidFill>
                    <a:srgbClr val="FFFFFF"/>
                  </a:solidFill>
                  <a:uFillTx/>
                  <a:latin typeface="Calibri"/>
                  <a:ea typeface="宋体"/>
                </a:rPr>
                <a:t>温度</a:t>
              </a:r>
              <a:endParaRPr lang="en-US" sz="42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endParaRPr>
            </a:p>
          </p:txBody>
        </p:sp>
        <p:sp>
          <p:nvSpPr>
            <p:cNvPr id="7" name="任意多边形 6"/>
            <p:cNvSpPr/>
            <p:nvPr/>
          </p:nvSpPr>
          <p:spPr>
            <a:xfrm>
              <a:off x="3867692" y="3931069"/>
              <a:ext cx="1765121" cy="1765121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765125"/>
                <a:gd name="f7" fmla="val 294193"/>
                <a:gd name="f8" fmla="val 216168"/>
                <a:gd name="f9" fmla="val 30995"/>
                <a:gd name="f10" fmla="val 141339"/>
                <a:gd name="f11" fmla="val 86167"/>
                <a:gd name="f12" fmla="val 1470932"/>
                <a:gd name="f13" fmla="val 1548957"/>
                <a:gd name="f14" fmla="val 1623786"/>
                <a:gd name="f15" fmla="val 1678958"/>
                <a:gd name="f16" fmla="val 1734130"/>
                <a:gd name="f17" fmla="+- 0 0 -90"/>
                <a:gd name="f18" fmla="*/ f3 1 1765125"/>
                <a:gd name="f19" fmla="*/ f4 1 1765125"/>
                <a:gd name="f20" fmla="val f5"/>
                <a:gd name="f21" fmla="val f6"/>
                <a:gd name="f22" fmla="*/ f17 f0 1"/>
                <a:gd name="f23" fmla="+- f21 0 f20"/>
                <a:gd name="f24" fmla="*/ f22 1 f2"/>
                <a:gd name="f25" fmla="*/ f23 1 1765125"/>
                <a:gd name="f26" fmla="*/ 0 f23 1"/>
                <a:gd name="f27" fmla="*/ 294193 f23 1"/>
                <a:gd name="f28" fmla="*/ 86167 f23 1"/>
                <a:gd name="f29" fmla="*/ 1470932 f23 1"/>
                <a:gd name="f30" fmla="*/ 1678958 f23 1"/>
                <a:gd name="f31" fmla="*/ 1765125 f23 1"/>
                <a:gd name="f32" fmla="+- f24 0 f1"/>
                <a:gd name="f33" fmla="*/ f26 1 1765125"/>
                <a:gd name="f34" fmla="*/ f27 1 1765125"/>
                <a:gd name="f35" fmla="*/ f28 1 1765125"/>
                <a:gd name="f36" fmla="*/ f29 1 1765125"/>
                <a:gd name="f37" fmla="*/ f30 1 1765125"/>
                <a:gd name="f38" fmla="*/ f31 1 1765125"/>
                <a:gd name="f39" fmla="*/ f20 1 f25"/>
                <a:gd name="f40" fmla="*/ f21 1 f25"/>
                <a:gd name="f41" fmla="*/ f33 1 f25"/>
                <a:gd name="f42" fmla="*/ f34 1 f25"/>
                <a:gd name="f43" fmla="*/ f35 1 f25"/>
                <a:gd name="f44" fmla="*/ f36 1 f25"/>
                <a:gd name="f45" fmla="*/ f37 1 f25"/>
                <a:gd name="f46" fmla="*/ f38 1 f25"/>
                <a:gd name="f47" fmla="*/ f39 f18 1"/>
                <a:gd name="f48" fmla="*/ f40 f18 1"/>
                <a:gd name="f49" fmla="*/ f40 f19 1"/>
                <a:gd name="f50" fmla="*/ f39 f19 1"/>
                <a:gd name="f51" fmla="*/ f41 f18 1"/>
                <a:gd name="f52" fmla="*/ f42 f19 1"/>
                <a:gd name="f53" fmla="*/ f43 f18 1"/>
                <a:gd name="f54" fmla="*/ f43 f19 1"/>
                <a:gd name="f55" fmla="*/ f42 f18 1"/>
                <a:gd name="f56" fmla="*/ f41 f19 1"/>
                <a:gd name="f57" fmla="*/ f44 f18 1"/>
                <a:gd name="f58" fmla="*/ f45 f18 1"/>
                <a:gd name="f59" fmla="*/ f46 f18 1"/>
                <a:gd name="f60" fmla="*/ f44 f19 1"/>
                <a:gd name="f61" fmla="*/ f45 f19 1"/>
                <a:gd name="f62" fmla="*/ f46 f19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2">
                  <a:pos x="f51" y="f52"/>
                </a:cxn>
                <a:cxn ang="f32">
                  <a:pos x="f53" y="f54"/>
                </a:cxn>
                <a:cxn ang="f32">
                  <a:pos x="f55" y="f56"/>
                </a:cxn>
                <a:cxn ang="f32">
                  <a:pos x="f57" y="f56"/>
                </a:cxn>
                <a:cxn ang="f32">
                  <a:pos x="f58" y="f54"/>
                </a:cxn>
                <a:cxn ang="f32">
                  <a:pos x="f59" y="f52"/>
                </a:cxn>
                <a:cxn ang="f32">
                  <a:pos x="f59" y="f60"/>
                </a:cxn>
                <a:cxn ang="f32">
                  <a:pos x="f58" y="f61"/>
                </a:cxn>
                <a:cxn ang="f32">
                  <a:pos x="f57" y="f62"/>
                </a:cxn>
                <a:cxn ang="f32">
                  <a:pos x="f55" y="f62"/>
                </a:cxn>
                <a:cxn ang="f32">
                  <a:pos x="f53" y="f61"/>
                </a:cxn>
                <a:cxn ang="f32">
                  <a:pos x="f51" y="f60"/>
                </a:cxn>
                <a:cxn ang="f32">
                  <a:pos x="f51" y="f52"/>
                </a:cxn>
              </a:cxnLst>
              <a:rect l="f47" t="f50" r="f48" b="f49"/>
              <a:pathLst>
                <a:path w="1765125" h="1765125">
                  <a:moveTo>
                    <a:pt x="f5" y="f7"/>
                  </a:moveTo>
                  <a:cubicBezTo>
                    <a:pt x="f5" y="f8"/>
                    <a:pt x="f9" y="f10"/>
                    <a:pt x="f11" y="f11"/>
                  </a:cubicBezTo>
                  <a:cubicBezTo>
                    <a:pt x="f10" y="f9"/>
                    <a:pt x="f8" y="f5"/>
                    <a:pt x="f7" y="f5"/>
                  </a:cubicBezTo>
                  <a:lnTo>
                    <a:pt x="f12" y="f5"/>
                  </a:lnTo>
                  <a:cubicBezTo>
                    <a:pt x="f13" y="f5"/>
                    <a:pt x="f14" y="f9"/>
                    <a:pt x="f15" y="f11"/>
                  </a:cubicBezTo>
                  <a:cubicBezTo>
                    <a:pt x="f16" y="f10"/>
                    <a:pt x="f6" y="f8"/>
                    <a:pt x="f6" y="f7"/>
                  </a:cubicBezTo>
                  <a:lnTo>
                    <a:pt x="f6" y="f12"/>
                  </a:lnTo>
                  <a:cubicBezTo>
                    <a:pt x="f6" y="f13"/>
                    <a:pt x="f16" y="f14"/>
                    <a:pt x="f15" y="f15"/>
                  </a:cubicBezTo>
                  <a:cubicBezTo>
                    <a:pt x="f14" y="f16"/>
                    <a:pt x="f13" y="f6"/>
                    <a:pt x="f12" y="f6"/>
                  </a:cubicBezTo>
                  <a:lnTo>
                    <a:pt x="f7" y="f6"/>
                  </a:lnTo>
                  <a:cubicBezTo>
                    <a:pt x="f8" y="f6"/>
                    <a:pt x="f10" y="f16"/>
                    <a:pt x="f11" y="f15"/>
                  </a:cubicBezTo>
                  <a:cubicBezTo>
                    <a:pt x="f9" y="f14"/>
                    <a:pt x="f5" y="f13"/>
                    <a:pt x="f5" y="f12"/>
                  </a:cubicBezTo>
                  <a:lnTo>
                    <a:pt x="f5" y="f7"/>
                  </a:lnTo>
                  <a:close/>
                </a:path>
              </a:pathLst>
            </a:custGeom>
            <a:solidFill>
              <a:srgbClr val="BDB255"/>
            </a:solidFill>
            <a:ln w="25402">
              <a:solidFill>
                <a:srgbClr val="FFFFFF"/>
              </a:solidFill>
              <a:prstDash val="solid"/>
            </a:ln>
          </p:spPr>
          <p:txBody>
            <a:bodyPr vert="horz" wrap="square" lIns="246183" tIns="246183" rIns="246183" bIns="246183" anchor="ctr" anchorCtr="1" compatLnSpc="1"/>
            <a:lstStyle/>
            <a:p>
              <a:pPr marL="0" marR="0" lvl="0" indent="0" algn="ctr" defTabSz="1866903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CN" sz="4200" b="0" i="0" u="none" strike="noStrike" kern="1200" cap="none" spc="0" baseline="0">
                  <a:solidFill>
                    <a:srgbClr val="FFFFFF"/>
                  </a:solidFill>
                  <a:uFillTx/>
                  <a:latin typeface="Calibri"/>
                  <a:ea typeface="宋体"/>
                </a:rPr>
                <a:t>有</a:t>
              </a:r>
              <a:endParaRPr lang="en-US" sz="42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  <a:ea typeface="宋体"/>
              </a:endParaRPr>
            </a:p>
            <a:p>
              <a:pPr marL="0" marR="0" lvl="0" indent="0" algn="ctr" defTabSz="1866903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CN" sz="4200" b="0" i="0" u="none" strike="noStrike" kern="1200" cap="none" spc="0" baseline="0">
                  <a:solidFill>
                    <a:srgbClr val="FFFFFF"/>
                  </a:solidFill>
                  <a:uFillTx/>
                  <a:latin typeface="Calibri"/>
                  <a:ea typeface="宋体"/>
                </a:rPr>
                <a:t>故事</a:t>
              </a:r>
              <a:endParaRPr lang="en-US" sz="42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endParaRPr>
            </a:p>
          </p:txBody>
        </p:sp>
        <p:sp>
          <p:nvSpPr>
            <p:cNvPr id="8" name="任意多边形 7"/>
            <p:cNvSpPr/>
            <p:nvPr/>
          </p:nvSpPr>
          <p:spPr>
            <a:xfrm>
              <a:off x="5768592" y="3931069"/>
              <a:ext cx="1765121" cy="1765121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765125"/>
                <a:gd name="f7" fmla="val 294193"/>
                <a:gd name="f8" fmla="val 216168"/>
                <a:gd name="f9" fmla="val 30995"/>
                <a:gd name="f10" fmla="val 141339"/>
                <a:gd name="f11" fmla="val 86167"/>
                <a:gd name="f12" fmla="val 1470932"/>
                <a:gd name="f13" fmla="val 1548957"/>
                <a:gd name="f14" fmla="val 1623786"/>
                <a:gd name="f15" fmla="val 1678958"/>
                <a:gd name="f16" fmla="val 1734130"/>
                <a:gd name="f17" fmla="+- 0 0 -90"/>
                <a:gd name="f18" fmla="*/ f3 1 1765125"/>
                <a:gd name="f19" fmla="*/ f4 1 1765125"/>
                <a:gd name="f20" fmla="val f5"/>
                <a:gd name="f21" fmla="val f6"/>
                <a:gd name="f22" fmla="*/ f17 f0 1"/>
                <a:gd name="f23" fmla="+- f21 0 f20"/>
                <a:gd name="f24" fmla="*/ f22 1 f2"/>
                <a:gd name="f25" fmla="*/ f23 1 1765125"/>
                <a:gd name="f26" fmla="*/ 0 f23 1"/>
                <a:gd name="f27" fmla="*/ 294193 f23 1"/>
                <a:gd name="f28" fmla="*/ 86167 f23 1"/>
                <a:gd name="f29" fmla="*/ 1470932 f23 1"/>
                <a:gd name="f30" fmla="*/ 1678958 f23 1"/>
                <a:gd name="f31" fmla="*/ 1765125 f23 1"/>
                <a:gd name="f32" fmla="+- f24 0 f1"/>
                <a:gd name="f33" fmla="*/ f26 1 1765125"/>
                <a:gd name="f34" fmla="*/ f27 1 1765125"/>
                <a:gd name="f35" fmla="*/ f28 1 1765125"/>
                <a:gd name="f36" fmla="*/ f29 1 1765125"/>
                <a:gd name="f37" fmla="*/ f30 1 1765125"/>
                <a:gd name="f38" fmla="*/ f31 1 1765125"/>
                <a:gd name="f39" fmla="*/ f20 1 f25"/>
                <a:gd name="f40" fmla="*/ f21 1 f25"/>
                <a:gd name="f41" fmla="*/ f33 1 f25"/>
                <a:gd name="f42" fmla="*/ f34 1 f25"/>
                <a:gd name="f43" fmla="*/ f35 1 f25"/>
                <a:gd name="f44" fmla="*/ f36 1 f25"/>
                <a:gd name="f45" fmla="*/ f37 1 f25"/>
                <a:gd name="f46" fmla="*/ f38 1 f25"/>
                <a:gd name="f47" fmla="*/ f39 f18 1"/>
                <a:gd name="f48" fmla="*/ f40 f18 1"/>
                <a:gd name="f49" fmla="*/ f40 f19 1"/>
                <a:gd name="f50" fmla="*/ f39 f19 1"/>
                <a:gd name="f51" fmla="*/ f41 f18 1"/>
                <a:gd name="f52" fmla="*/ f42 f19 1"/>
                <a:gd name="f53" fmla="*/ f43 f18 1"/>
                <a:gd name="f54" fmla="*/ f43 f19 1"/>
                <a:gd name="f55" fmla="*/ f42 f18 1"/>
                <a:gd name="f56" fmla="*/ f41 f19 1"/>
                <a:gd name="f57" fmla="*/ f44 f18 1"/>
                <a:gd name="f58" fmla="*/ f45 f18 1"/>
                <a:gd name="f59" fmla="*/ f46 f18 1"/>
                <a:gd name="f60" fmla="*/ f44 f19 1"/>
                <a:gd name="f61" fmla="*/ f45 f19 1"/>
                <a:gd name="f62" fmla="*/ f46 f19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2">
                  <a:pos x="f51" y="f52"/>
                </a:cxn>
                <a:cxn ang="f32">
                  <a:pos x="f53" y="f54"/>
                </a:cxn>
                <a:cxn ang="f32">
                  <a:pos x="f55" y="f56"/>
                </a:cxn>
                <a:cxn ang="f32">
                  <a:pos x="f57" y="f56"/>
                </a:cxn>
                <a:cxn ang="f32">
                  <a:pos x="f58" y="f54"/>
                </a:cxn>
                <a:cxn ang="f32">
                  <a:pos x="f59" y="f52"/>
                </a:cxn>
                <a:cxn ang="f32">
                  <a:pos x="f59" y="f60"/>
                </a:cxn>
                <a:cxn ang="f32">
                  <a:pos x="f58" y="f61"/>
                </a:cxn>
                <a:cxn ang="f32">
                  <a:pos x="f57" y="f62"/>
                </a:cxn>
                <a:cxn ang="f32">
                  <a:pos x="f55" y="f62"/>
                </a:cxn>
                <a:cxn ang="f32">
                  <a:pos x="f53" y="f61"/>
                </a:cxn>
                <a:cxn ang="f32">
                  <a:pos x="f51" y="f60"/>
                </a:cxn>
                <a:cxn ang="f32">
                  <a:pos x="f51" y="f52"/>
                </a:cxn>
              </a:cxnLst>
              <a:rect l="f47" t="f50" r="f48" b="f49"/>
              <a:pathLst>
                <a:path w="1765125" h="1765125">
                  <a:moveTo>
                    <a:pt x="f5" y="f7"/>
                  </a:moveTo>
                  <a:cubicBezTo>
                    <a:pt x="f5" y="f8"/>
                    <a:pt x="f9" y="f10"/>
                    <a:pt x="f11" y="f11"/>
                  </a:cubicBezTo>
                  <a:cubicBezTo>
                    <a:pt x="f10" y="f9"/>
                    <a:pt x="f8" y="f5"/>
                    <a:pt x="f7" y="f5"/>
                  </a:cubicBezTo>
                  <a:lnTo>
                    <a:pt x="f12" y="f5"/>
                  </a:lnTo>
                  <a:cubicBezTo>
                    <a:pt x="f13" y="f5"/>
                    <a:pt x="f14" y="f9"/>
                    <a:pt x="f15" y="f11"/>
                  </a:cubicBezTo>
                  <a:cubicBezTo>
                    <a:pt x="f16" y="f10"/>
                    <a:pt x="f6" y="f8"/>
                    <a:pt x="f6" y="f7"/>
                  </a:cubicBezTo>
                  <a:lnTo>
                    <a:pt x="f6" y="f12"/>
                  </a:lnTo>
                  <a:cubicBezTo>
                    <a:pt x="f6" y="f13"/>
                    <a:pt x="f16" y="f14"/>
                    <a:pt x="f15" y="f15"/>
                  </a:cubicBezTo>
                  <a:cubicBezTo>
                    <a:pt x="f14" y="f16"/>
                    <a:pt x="f13" y="f6"/>
                    <a:pt x="f12" y="f6"/>
                  </a:cubicBezTo>
                  <a:lnTo>
                    <a:pt x="f7" y="f6"/>
                  </a:lnTo>
                  <a:cubicBezTo>
                    <a:pt x="f8" y="f6"/>
                    <a:pt x="f10" y="f16"/>
                    <a:pt x="f11" y="f15"/>
                  </a:cubicBezTo>
                  <a:cubicBezTo>
                    <a:pt x="f9" y="f14"/>
                    <a:pt x="f5" y="f13"/>
                    <a:pt x="f5" y="f12"/>
                  </a:cubicBezTo>
                  <a:lnTo>
                    <a:pt x="f5" y="f7"/>
                  </a:lnTo>
                  <a:close/>
                </a:path>
              </a:pathLst>
            </a:custGeom>
            <a:solidFill>
              <a:srgbClr val="9BBB59"/>
            </a:solidFill>
            <a:ln w="25402">
              <a:solidFill>
                <a:srgbClr val="FFFFFF"/>
              </a:solidFill>
              <a:prstDash val="solid"/>
            </a:ln>
          </p:spPr>
          <p:txBody>
            <a:bodyPr vert="horz" wrap="square" lIns="246183" tIns="246183" rIns="246183" bIns="246183" anchor="ctr" anchorCtr="1" compatLnSpc="1"/>
            <a:lstStyle/>
            <a:p>
              <a:pPr marL="0" marR="0" lvl="0" indent="0" algn="ctr" defTabSz="1866903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CN" sz="4200" b="0" i="0" u="none" strike="noStrike" kern="1200" cap="none" spc="0" baseline="0">
                  <a:solidFill>
                    <a:srgbClr val="FFFFFF"/>
                  </a:solidFill>
                  <a:uFillTx/>
                  <a:latin typeface="Calibri"/>
                  <a:ea typeface="宋体"/>
                </a:rPr>
                <a:t>有</a:t>
              </a:r>
              <a:endParaRPr lang="en-US" sz="42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  <a:ea typeface="宋体"/>
              </a:endParaRPr>
            </a:p>
            <a:p>
              <a:pPr marL="0" marR="0" lvl="0" indent="0" algn="ctr" defTabSz="1866903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CN" sz="4200" b="0" i="0" u="none" strike="noStrike" kern="1200" cap="none" spc="0" baseline="0">
                  <a:solidFill>
                    <a:srgbClr val="FFFFFF"/>
                  </a:solidFill>
                  <a:uFillTx/>
                  <a:latin typeface="Calibri"/>
                  <a:ea typeface="宋体"/>
                </a:rPr>
                <a:t>美感</a:t>
              </a:r>
              <a:endParaRPr lang="en-US" sz="42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endParaRPr>
            </a:p>
          </p:txBody>
        </p:sp>
      </p:grpSp>
      <p:pic>
        <p:nvPicPr>
          <p:cNvPr id="9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1047756" y="1857374"/>
            <a:ext cx="3048000" cy="3962396"/>
          </a:xfrm>
          <a:prstGeom prst="rect">
            <a:avLst/>
          </a:prstGeom>
          <a:noFill/>
          <a:ln>
            <a:noFill/>
          </a:ln>
          <a:effectLst>
            <a:outerShdw dist="17962" dir="2700000" algn="tl">
              <a:srgbClr val="2F4D71"/>
            </a:outerShdw>
          </a:effectLst>
        </p:spPr>
      </p:pic>
      <p:sp>
        <p:nvSpPr>
          <p:cNvPr id="10" name="右箭头 9"/>
          <p:cNvSpPr/>
          <p:nvPr/>
        </p:nvSpPr>
        <p:spPr>
          <a:xfrm>
            <a:off x="4095757" y="3571874"/>
            <a:ext cx="666743" cy="571500"/>
          </a:xfrm>
          <a:custGeom>
            <a:avLst>
              <a:gd name="f0" fmla="val 10800"/>
              <a:gd name="f1" fmla="val 5400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val 10800"/>
              <a:gd name="f10" fmla="+- 0 0 0"/>
              <a:gd name="f11" fmla="+- 0 0 180"/>
              <a:gd name="f12" fmla="*/ f5 1 21600"/>
              <a:gd name="f13" fmla="*/ f6 1 21600"/>
              <a:gd name="f14" fmla="pin 0 f0 21600"/>
              <a:gd name="f15" fmla="pin 0 f1 10800"/>
              <a:gd name="f16" fmla="*/ f10 f2 1"/>
              <a:gd name="f17" fmla="*/ f11 f2 1"/>
              <a:gd name="f18" fmla="val f15"/>
              <a:gd name="f19" fmla="val f14"/>
              <a:gd name="f20" fmla="+- 21600 0 f15"/>
              <a:gd name="f21" fmla="*/ f14 f12 1"/>
              <a:gd name="f22" fmla="*/ f15 f13 1"/>
              <a:gd name="f23" fmla="*/ 0 f12 1"/>
              <a:gd name="f24" fmla="*/ 0 f13 1"/>
              <a:gd name="f25" fmla="*/ f16 1 f4"/>
              <a:gd name="f26" fmla="*/ 21600 f13 1"/>
              <a:gd name="f27" fmla="*/ f17 1 f4"/>
              <a:gd name="f28" fmla="+- 21600 0 f19"/>
              <a:gd name="f29" fmla="*/ f20 f13 1"/>
              <a:gd name="f30" fmla="*/ f18 f13 1"/>
              <a:gd name="f31" fmla="*/ f19 f12 1"/>
              <a:gd name="f32" fmla="+- f25 0 f3"/>
              <a:gd name="f33" fmla="+- f27 0 f3"/>
              <a:gd name="f34" fmla="*/ f28 f18 1"/>
              <a:gd name="f35" fmla="*/ f34 1 10800"/>
              <a:gd name="f36" fmla="+- f19 f35 0"/>
              <a:gd name="f37" fmla="*/ f36 f12 1"/>
            </a:gdLst>
            <a:ahLst>
              <a:ahXY gdRefX="f0" minX="f7" maxX="f8" gdRefY="f1" minY="f7" maxY="f9">
                <a:pos x="f21" y="f22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31" y="f24"/>
              </a:cxn>
              <a:cxn ang="f33">
                <a:pos x="f31" y="f26"/>
              </a:cxn>
            </a:cxnLst>
            <a:rect l="f23" t="f30" r="f37" b="f29"/>
            <a:pathLst>
              <a:path w="21600" h="21600">
                <a:moveTo>
                  <a:pt x="f7" y="f18"/>
                </a:moveTo>
                <a:lnTo>
                  <a:pt x="f19" y="f18"/>
                </a:lnTo>
                <a:lnTo>
                  <a:pt x="f19" y="f7"/>
                </a:lnTo>
                <a:lnTo>
                  <a:pt x="f8" y="f9"/>
                </a:lnTo>
                <a:lnTo>
                  <a:pt x="f19" y="f8"/>
                </a:lnTo>
                <a:lnTo>
                  <a:pt x="f19" y="f20"/>
                </a:lnTo>
                <a:lnTo>
                  <a:pt x="f7" y="f20"/>
                </a:lnTo>
                <a:close/>
              </a:path>
            </a:pathLst>
          </a:custGeo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  <a:ea typeface="宋体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hangingPunct="1"/>
            <a:r>
              <a:rPr lang="en-US"/>
              <a:t>“四有”关键词</a:t>
            </a:r>
          </a:p>
        </p:txBody>
      </p:sp>
      <p:grpSp>
        <p:nvGrpSpPr>
          <p:cNvPr id="3" name="内容占位符 3"/>
          <p:cNvGrpSpPr/>
          <p:nvPr/>
        </p:nvGrpSpPr>
        <p:grpSpPr>
          <a:xfrm>
            <a:off x="627522" y="1781415"/>
            <a:ext cx="10964545" cy="3429704"/>
            <a:chOff x="470641" y="1781415"/>
            <a:chExt cx="8223409" cy="3429704"/>
          </a:xfrm>
        </p:grpSpPr>
        <p:sp>
          <p:nvSpPr>
            <p:cNvPr id="4" name="任意多边形 3"/>
            <p:cNvSpPr/>
            <p:nvPr/>
          </p:nvSpPr>
          <p:spPr>
            <a:xfrm>
              <a:off x="470641" y="1781415"/>
              <a:ext cx="1860502" cy="744202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860500"/>
                <a:gd name="f7" fmla="val 744200"/>
                <a:gd name="f8" fmla="+- 0 0 -90"/>
                <a:gd name="f9" fmla="*/ f3 1 1860500"/>
                <a:gd name="f10" fmla="*/ f4 1 744200"/>
                <a:gd name="f11" fmla="val f5"/>
                <a:gd name="f12" fmla="val f6"/>
                <a:gd name="f13" fmla="val f7"/>
                <a:gd name="f14" fmla="*/ f8 f0 1"/>
                <a:gd name="f15" fmla="+- f13 0 f11"/>
                <a:gd name="f16" fmla="+- f12 0 f11"/>
                <a:gd name="f17" fmla="*/ f14 1 f2"/>
                <a:gd name="f18" fmla="*/ f16 1 1860500"/>
                <a:gd name="f19" fmla="*/ f15 1 744200"/>
                <a:gd name="f20" fmla="*/ 0 f16 1"/>
                <a:gd name="f21" fmla="*/ 0 f15 1"/>
                <a:gd name="f22" fmla="*/ 1860500 f16 1"/>
                <a:gd name="f23" fmla="*/ 744200 f15 1"/>
                <a:gd name="f24" fmla="+- f17 0 f1"/>
                <a:gd name="f25" fmla="*/ f20 1 1860500"/>
                <a:gd name="f26" fmla="*/ f21 1 744200"/>
                <a:gd name="f27" fmla="*/ f22 1 1860500"/>
                <a:gd name="f28" fmla="*/ f23 1 744200"/>
                <a:gd name="f29" fmla="*/ f11 1 f18"/>
                <a:gd name="f30" fmla="*/ f12 1 f18"/>
                <a:gd name="f31" fmla="*/ f11 1 f19"/>
                <a:gd name="f32" fmla="*/ f13 1 f19"/>
                <a:gd name="f33" fmla="*/ f25 1 f18"/>
                <a:gd name="f34" fmla="*/ f26 1 f19"/>
                <a:gd name="f35" fmla="*/ f27 1 f18"/>
                <a:gd name="f36" fmla="*/ f28 1 f19"/>
                <a:gd name="f37" fmla="*/ f29 f9 1"/>
                <a:gd name="f38" fmla="*/ f30 f9 1"/>
                <a:gd name="f39" fmla="*/ f32 f10 1"/>
                <a:gd name="f40" fmla="*/ f31 f10 1"/>
                <a:gd name="f41" fmla="*/ f33 f9 1"/>
                <a:gd name="f42" fmla="*/ f34 f10 1"/>
                <a:gd name="f43" fmla="*/ f35 f9 1"/>
                <a:gd name="f44" fmla="*/ f36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4">
                  <a:pos x="f41" y="f42"/>
                </a:cxn>
                <a:cxn ang="f24">
                  <a:pos x="f43" y="f42"/>
                </a:cxn>
                <a:cxn ang="f24">
                  <a:pos x="f43" y="f44"/>
                </a:cxn>
                <a:cxn ang="f24">
                  <a:pos x="f41" y="f44"/>
                </a:cxn>
                <a:cxn ang="f24">
                  <a:pos x="f41" y="f42"/>
                </a:cxn>
              </a:cxnLst>
              <a:rect l="f37" t="f40" r="f38" b="f39"/>
              <a:pathLst>
                <a:path w="1860500" h="744200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solidFill>
              <a:srgbClr val="C0504D"/>
            </a:solidFill>
            <a:ln w="25402">
              <a:solidFill>
                <a:srgbClr val="C0504D"/>
              </a:solidFill>
              <a:prstDash val="solid"/>
            </a:ln>
          </p:spPr>
          <p:txBody>
            <a:bodyPr vert="horz" wrap="square" lIns="220470" tIns="125986" rIns="220470" bIns="125986" anchor="ctr" anchorCtr="1" compatLnSpc="1"/>
            <a:lstStyle/>
            <a:p>
              <a:pPr marL="0" marR="0" lvl="0" indent="0" algn="ctr" defTabSz="1377945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13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CN" sz="3100" b="0" i="0" u="none" strike="noStrike" kern="1200" cap="none" spc="0" baseline="0">
                  <a:solidFill>
                    <a:srgbClr val="FFFFFF"/>
                  </a:solidFill>
                  <a:uFillTx/>
                  <a:latin typeface="Calibri"/>
                  <a:ea typeface="宋体"/>
                </a:rPr>
                <a:t>有人性</a:t>
              </a:r>
              <a:endParaRPr lang="en-US" sz="31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endParaRPr>
            </a:p>
          </p:txBody>
        </p:sp>
        <p:sp>
          <p:nvSpPr>
            <p:cNvPr id="5" name="任意多边形 4"/>
            <p:cNvSpPr/>
            <p:nvPr/>
          </p:nvSpPr>
          <p:spPr>
            <a:xfrm>
              <a:off x="510381" y="2598688"/>
              <a:ext cx="1860502" cy="2612431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860500"/>
                <a:gd name="f7" fmla="val 2612428"/>
                <a:gd name="f8" fmla="+- 0 0 -90"/>
                <a:gd name="f9" fmla="*/ f3 1 1860500"/>
                <a:gd name="f10" fmla="*/ f4 1 2612428"/>
                <a:gd name="f11" fmla="val f5"/>
                <a:gd name="f12" fmla="val f6"/>
                <a:gd name="f13" fmla="val f7"/>
                <a:gd name="f14" fmla="*/ f8 f0 1"/>
                <a:gd name="f15" fmla="+- f13 0 f11"/>
                <a:gd name="f16" fmla="+- f12 0 f11"/>
                <a:gd name="f17" fmla="*/ f14 1 f2"/>
                <a:gd name="f18" fmla="*/ f16 1 1860500"/>
                <a:gd name="f19" fmla="*/ f15 1 2612428"/>
                <a:gd name="f20" fmla="*/ 0 f16 1"/>
                <a:gd name="f21" fmla="*/ 0 f15 1"/>
                <a:gd name="f22" fmla="*/ 1860500 f16 1"/>
                <a:gd name="f23" fmla="*/ 2612428 f15 1"/>
                <a:gd name="f24" fmla="+- f17 0 f1"/>
                <a:gd name="f25" fmla="*/ f20 1 1860500"/>
                <a:gd name="f26" fmla="*/ f21 1 2612428"/>
                <a:gd name="f27" fmla="*/ f22 1 1860500"/>
                <a:gd name="f28" fmla="*/ f23 1 2612428"/>
                <a:gd name="f29" fmla="*/ f11 1 f18"/>
                <a:gd name="f30" fmla="*/ f12 1 f18"/>
                <a:gd name="f31" fmla="*/ f11 1 f19"/>
                <a:gd name="f32" fmla="*/ f13 1 f19"/>
                <a:gd name="f33" fmla="*/ f25 1 f18"/>
                <a:gd name="f34" fmla="*/ f26 1 f19"/>
                <a:gd name="f35" fmla="*/ f27 1 f18"/>
                <a:gd name="f36" fmla="*/ f28 1 f19"/>
                <a:gd name="f37" fmla="*/ f29 f9 1"/>
                <a:gd name="f38" fmla="*/ f30 f9 1"/>
                <a:gd name="f39" fmla="*/ f32 f10 1"/>
                <a:gd name="f40" fmla="*/ f31 f10 1"/>
                <a:gd name="f41" fmla="*/ f33 f9 1"/>
                <a:gd name="f42" fmla="*/ f34 f10 1"/>
                <a:gd name="f43" fmla="*/ f35 f9 1"/>
                <a:gd name="f44" fmla="*/ f36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4">
                  <a:pos x="f41" y="f42"/>
                </a:cxn>
                <a:cxn ang="f24">
                  <a:pos x="f43" y="f42"/>
                </a:cxn>
                <a:cxn ang="f24">
                  <a:pos x="f43" y="f44"/>
                </a:cxn>
                <a:cxn ang="f24">
                  <a:pos x="f41" y="f44"/>
                </a:cxn>
                <a:cxn ang="f24">
                  <a:pos x="f41" y="f42"/>
                </a:cxn>
              </a:cxnLst>
              <a:rect l="f37" t="f40" r="f38" b="f39"/>
              <a:pathLst>
                <a:path w="1860500" h="2612428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solidFill>
              <a:srgbClr val="E8D0D0">
                <a:alpha val="90000"/>
              </a:srgbClr>
            </a:solidFill>
            <a:ln w="25402">
              <a:solidFill>
                <a:srgbClr val="E8D0D0">
                  <a:alpha val="90000"/>
                </a:srgbClr>
              </a:solidFill>
              <a:prstDash val="solid"/>
            </a:ln>
          </p:spPr>
          <p:txBody>
            <a:bodyPr vert="horz" wrap="square" lIns="165350" tIns="165350" rIns="220470" bIns="248030" anchor="t" anchorCtr="0" compatLnSpc="1"/>
            <a:lstStyle/>
            <a:p>
              <a:pPr marL="285750" marR="0" lvl="1" indent="-285750" algn="l" defTabSz="1377945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600"/>
                </a:spcAft>
                <a:buSzPct val="100000"/>
                <a:buChar char="•"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CN" sz="31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  <a:ea typeface="宋体"/>
                </a:rPr>
                <a:t>仁爱</a:t>
              </a:r>
              <a:endParaRPr lang="en-US" sz="31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  <a:ea typeface="宋体"/>
              </a:endParaRPr>
            </a:p>
            <a:p>
              <a:pPr marL="285750" marR="0" lvl="1" indent="-285750" algn="l" defTabSz="1377945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600"/>
                </a:spcAft>
                <a:buSzPct val="100000"/>
                <a:buChar char="•"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CN" sz="31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  <a:ea typeface="宋体"/>
                </a:rPr>
                <a:t>尊重</a:t>
              </a:r>
              <a:endParaRPr lang="en-US" sz="31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  <a:ea typeface="宋体"/>
              </a:endParaRPr>
            </a:p>
            <a:p>
              <a:pPr marL="285750" marR="0" lvl="1" indent="-285750" algn="l" defTabSz="1377945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600"/>
                </a:spcAft>
                <a:buSzPct val="100000"/>
                <a:buChar char="•"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CN" sz="31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  <a:ea typeface="宋体"/>
                </a:rPr>
                <a:t>包容</a:t>
              </a:r>
              <a:endParaRPr lang="en-US" sz="31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  <a:ea typeface="宋体"/>
              </a:endParaRPr>
            </a:p>
            <a:p>
              <a:pPr marL="285750" marR="0" lvl="1" indent="-285750" algn="l" defTabSz="1377945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600"/>
                </a:spcAft>
                <a:buSzPct val="100000"/>
                <a:buChar char="•"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CN" sz="31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  <a:ea typeface="宋体"/>
                </a:rPr>
                <a:t>期待</a:t>
              </a:r>
              <a:endParaRPr lang="en-US" sz="31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  <a:ea typeface="宋体"/>
              </a:endParaRPr>
            </a:p>
          </p:txBody>
        </p:sp>
        <p:sp>
          <p:nvSpPr>
            <p:cNvPr id="6" name="任意多边形 5"/>
            <p:cNvSpPr/>
            <p:nvPr/>
          </p:nvSpPr>
          <p:spPr>
            <a:xfrm>
              <a:off x="2591610" y="1794702"/>
              <a:ext cx="1860502" cy="744202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860500"/>
                <a:gd name="f7" fmla="val 744200"/>
                <a:gd name="f8" fmla="+- 0 0 -90"/>
                <a:gd name="f9" fmla="*/ f3 1 1860500"/>
                <a:gd name="f10" fmla="*/ f4 1 744200"/>
                <a:gd name="f11" fmla="val f5"/>
                <a:gd name="f12" fmla="val f6"/>
                <a:gd name="f13" fmla="val f7"/>
                <a:gd name="f14" fmla="*/ f8 f0 1"/>
                <a:gd name="f15" fmla="+- f13 0 f11"/>
                <a:gd name="f16" fmla="+- f12 0 f11"/>
                <a:gd name="f17" fmla="*/ f14 1 f2"/>
                <a:gd name="f18" fmla="*/ f16 1 1860500"/>
                <a:gd name="f19" fmla="*/ f15 1 744200"/>
                <a:gd name="f20" fmla="*/ 0 f16 1"/>
                <a:gd name="f21" fmla="*/ 0 f15 1"/>
                <a:gd name="f22" fmla="*/ 1860500 f16 1"/>
                <a:gd name="f23" fmla="*/ 744200 f15 1"/>
                <a:gd name="f24" fmla="+- f17 0 f1"/>
                <a:gd name="f25" fmla="*/ f20 1 1860500"/>
                <a:gd name="f26" fmla="*/ f21 1 744200"/>
                <a:gd name="f27" fmla="*/ f22 1 1860500"/>
                <a:gd name="f28" fmla="*/ f23 1 744200"/>
                <a:gd name="f29" fmla="*/ f11 1 f18"/>
                <a:gd name="f30" fmla="*/ f12 1 f18"/>
                <a:gd name="f31" fmla="*/ f11 1 f19"/>
                <a:gd name="f32" fmla="*/ f13 1 f19"/>
                <a:gd name="f33" fmla="*/ f25 1 f18"/>
                <a:gd name="f34" fmla="*/ f26 1 f19"/>
                <a:gd name="f35" fmla="*/ f27 1 f18"/>
                <a:gd name="f36" fmla="*/ f28 1 f19"/>
                <a:gd name="f37" fmla="*/ f29 f9 1"/>
                <a:gd name="f38" fmla="*/ f30 f9 1"/>
                <a:gd name="f39" fmla="*/ f32 f10 1"/>
                <a:gd name="f40" fmla="*/ f31 f10 1"/>
                <a:gd name="f41" fmla="*/ f33 f9 1"/>
                <a:gd name="f42" fmla="*/ f34 f10 1"/>
                <a:gd name="f43" fmla="*/ f35 f9 1"/>
                <a:gd name="f44" fmla="*/ f36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4">
                  <a:pos x="f41" y="f42"/>
                </a:cxn>
                <a:cxn ang="f24">
                  <a:pos x="f43" y="f42"/>
                </a:cxn>
                <a:cxn ang="f24">
                  <a:pos x="f43" y="f44"/>
                </a:cxn>
                <a:cxn ang="f24">
                  <a:pos x="f41" y="f44"/>
                </a:cxn>
                <a:cxn ang="f24">
                  <a:pos x="f41" y="f42"/>
                </a:cxn>
              </a:cxnLst>
              <a:rect l="f37" t="f40" r="f38" b="f39"/>
              <a:pathLst>
                <a:path w="1860500" h="744200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solidFill>
              <a:srgbClr val="9BBB59"/>
            </a:solidFill>
            <a:ln w="25402">
              <a:solidFill>
                <a:srgbClr val="9BBB59"/>
              </a:solidFill>
              <a:prstDash val="solid"/>
            </a:ln>
          </p:spPr>
          <p:txBody>
            <a:bodyPr vert="horz" wrap="square" lIns="220470" tIns="125986" rIns="220470" bIns="125986" anchor="ctr" anchorCtr="1" compatLnSpc="1"/>
            <a:lstStyle/>
            <a:p>
              <a:pPr marL="0" marR="0" lvl="0" indent="0" algn="ctr" defTabSz="1377945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13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CN" sz="3100" b="0" i="0" u="none" strike="noStrike" kern="1200" cap="none" spc="0" baseline="0">
                  <a:solidFill>
                    <a:srgbClr val="FFFFFF"/>
                  </a:solidFill>
                  <a:uFillTx/>
                  <a:latin typeface="Calibri"/>
                  <a:ea typeface="宋体"/>
                </a:rPr>
                <a:t>有温度</a:t>
              </a:r>
              <a:endParaRPr lang="en-US" sz="31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endParaRPr>
            </a:p>
          </p:txBody>
        </p:sp>
        <p:sp>
          <p:nvSpPr>
            <p:cNvPr id="7" name="任意多边形 6"/>
            <p:cNvSpPr/>
            <p:nvPr/>
          </p:nvSpPr>
          <p:spPr>
            <a:xfrm>
              <a:off x="2591610" y="2565468"/>
              <a:ext cx="1860502" cy="2559286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860500"/>
                <a:gd name="f7" fmla="val 2559291"/>
                <a:gd name="f8" fmla="+- 0 0 -90"/>
                <a:gd name="f9" fmla="*/ f3 1 1860500"/>
                <a:gd name="f10" fmla="*/ f4 1 2559291"/>
                <a:gd name="f11" fmla="val f5"/>
                <a:gd name="f12" fmla="val f6"/>
                <a:gd name="f13" fmla="val f7"/>
                <a:gd name="f14" fmla="*/ f8 f0 1"/>
                <a:gd name="f15" fmla="+- f13 0 f11"/>
                <a:gd name="f16" fmla="+- f12 0 f11"/>
                <a:gd name="f17" fmla="*/ f14 1 f2"/>
                <a:gd name="f18" fmla="*/ f16 1 1860500"/>
                <a:gd name="f19" fmla="*/ f15 1 2559291"/>
                <a:gd name="f20" fmla="*/ 0 f16 1"/>
                <a:gd name="f21" fmla="*/ 0 f15 1"/>
                <a:gd name="f22" fmla="*/ 1860500 f16 1"/>
                <a:gd name="f23" fmla="*/ 2559291 f15 1"/>
                <a:gd name="f24" fmla="+- f17 0 f1"/>
                <a:gd name="f25" fmla="*/ f20 1 1860500"/>
                <a:gd name="f26" fmla="*/ f21 1 2559291"/>
                <a:gd name="f27" fmla="*/ f22 1 1860500"/>
                <a:gd name="f28" fmla="*/ f23 1 2559291"/>
                <a:gd name="f29" fmla="*/ f11 1 f18"/>
                <a:gd name="f30" fmla="*/ f12 1 f18"/>
                <a:gd name="f31" fmla="*/ f11 1 f19"/>
                <a:gd name="f32" fmla="*/ f13 1 f19"/>
                <a:gd name="f33" fmla="*/ f25 1 f18"/>
                <a:gd name="f34" fmla="*/ f26 1 f19"/>
                <a:gd name="f35" fmla="*/ f27 1 f18"/>
                <a:gd name="f36" fmla="*/ f28 1 f19"/>
                <a:gd name="f37" fmla="*/ f29 f9 1"/>
                <a:gd name="f38" fmla="*/ f30 f9 1"/>
                <a:gd name="f39" fmla="*/ f32 f10 1"/>
                <a:gd name="f40" fmla="*/ f31 f10 1"/>
                <a:gd name="f41" fmla="*/ f33 f9 1"/>
                <a:gd name="f42" fmla="*/ f34 f10 1"/>
                <a:gd name="f43" fmla="*/ f35 f9 1"/>
                <a:gd name="f44" fmla="*/ f36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4">
                  <a:pos x="f41" y="f42"/>
                </a:cxn>
                <a:cxn ang="f24">
                  <a:pos x="f43" y="f42"/>
                </a:cxn>
                <a:cxn ang="f24">
                  <a:pos x="f43" y="f44"/>
                </a:cxn>
                <a:cxn ang="f24">
                  <a:pos x="f41" y="f44"/>
                </a:cxn>
                <a:cxn ang="f24">
                  <a:pos x="f41" y="f42"/>
                </a:cxn>
              </a:cxnLst>
              <a:rect l="f37" t="f40" r="f38" b="f39"/>
              <a:pathLst>
                <a:path w="1860500" h="2559291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solidFill>
              <a:srgbClr val="DEE7D1">
                <a:alpha val="90000"/>
              </a:srgbClr>
            </a:solidFill>
            <a:ln w="25402">
              <a:solidFill>
                <a:srgbClr val="DEE7D1">
                  <a:alpha val="90000"/>
                </a:srgbClr>
              </a:solidFill>
              <a:prstDash val="solid"/>
            </a:ln>
          </p:spPr>
          <p:txBody>
            <a:bodyPr vert="horz" wrap="square" lIns="165350" tIns="165350" rIns="220470" bIns="248030" anchor="t" anchorCtr="0" compatLnSpc="1"/>
            <a:lstStyle/>
            <a:p>
              <a:pPr marL="285750" marR="0" lvl="1" indent="-285750" algn="l" defTabSz="1377945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600"/>
                </a:spcAft>
                <a:buSzPct val="100000"/>
                <a:buChar char="•"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CN" sz="31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  <a:ea typeface="宋体"/>
                </a:rPr>
                <a:t>接纳</a:t>
              </a:r>
              <a:endParaRPr lang="en-US" sz="31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  <a:ea typeface="宋体"/>
              </a:endParaRPr>
            </a:p>
            <a:p>
              <a:pPr marL="285750" marR="0" lvl="1" indent="-285750" algn="l" defTabSz="1377945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600"/>
                </a:spcAft>
                <a:buSzPct val="100000"/>
                <a:buChar char="•"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CN" sz="31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  <a:ea typeface="宋体"/>
                </a:rPr>
                <a:t>关注</a:t>
              </a:r>
              <a:endParaRPr lang="en-US" sz="31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  <a:ea typeface="宋体"/>
              </a:endParaRPr>
            </a:p>
            <a:p>
              <a:pPr marL="285750" marR="0" lvl="1" indent="-285750" algn="l" defTabSz="1377945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600"/>
                </a:spcAft>
                <a:buSzPct val="100000"/>
                <a:buChar char="•"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CN" sz="31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  <a:ea typeface="宋体"/>
                </a:rPr>
                <a:t>交互</a:t>
              </a:r>
              <a:endParaRPr lang="en-US" sz="31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  <a:ea typeface="宋体"/>
              </a:endParaRPr>
            </a:p>
            <a:p>
              <a:pPr marL="285750" marR="0" lvl="1" indent="-285750" algn="l" defTabSz="1377945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600"/>
                </a:spcAft>
                <a:buSzPct val="100000"/>
                <a:buChar char="•"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CN" sz="31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  <a:ea typeface="宋体"/>
                </a:rPr>
                <a:t>共情</a:t>
              </a:r>
              <a:endParaRPr lang="en-US" sz="31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  <a:ea typeface="宋体"/>
              </a:endParaRPr>
            </a:p>
          </p:txBody>
        </p:sp>
        <p:sp>
          <p:nvSpPr>
            <p:cNvPr id="8" name="任意多边形 7"/>
            <p:cNvSpPr/>
            <p:nvPr/>
          </p:nvSpPr>
          <p:spPr>
            <a:xfrm>
              <a:off x="4712579" y="1781415"/>
              <a:ext cx="1860502" cy="744202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860500"/>
                <a:gd name="f7" fmla="val 744200"/>
                <a:gd name="f8" fmla="+- 0 0 -90"/>
                <a:gd name="f9" fmla="*/ f3 1 1860500"/>
                <a:gd name="f10" fmla="*/ f4 1 744200"/>
                <a:gd name="f11" fmla="val f5"/>
                <a:gd name="f12" fmla="val f6"/>
                <a:gd name="f13" fmla="val f7"/>
                <a:gd name="f14" fmla="*/ f8 f0 1"/>
                <a:gd name="f15" fmla="+- f13 0 f11"/>
                <a:gd name="f16" fmla="+- f12 0 f11"/>
                <a:gd name="f17" fmla="*/ f14 1 f2"/>
                <a:gd name="f18" fmla="*/ f16 1 1860500"/>
                <a:gd name="f19" fmla="*/ f15 1 744200"/>
                <a:gd name="f20" fmla="*/ 0 f16 1"/>
                <a:gd name="f21" fmla="*/ 0 f15 1"/>
                <a:gd name="f22" fmla="*/ 1860500 f16 1"/>
                <a:gd name="f23" fmla="*/ 744200 f15 1"/>
                <a:gd name="f24" fmla="+- f17 0 f1"/>
                <a:gd name="f25" fmla="*/ f20 1 1860500"/>
                <a:gd name="f26" fmla="*/ f21 1 744200"/>
                <a:gd name="f27" fmla="*/ f22 1 1860500"/>
                <a:gd name="f28" fmla="*/ f23 1 744200"/>
                <a:gd name="f29" fmla="*/ f11 1 f18"/>
                <a:gd name="f30" fmla="*/ f12 1 f18"/>
                <a:gd name="f31" fmla="*/ f11 1 f19"/>
                <a:gd name="f32" fmla="*/ f13 1 f19"/>
                <a:gd name="f33" fmla="*/ f25 1 f18"/>
                <a:gd name="f34" fmla="*/ f26 1 f19"/>
                <a:gd name="f35" fmla="*/ f27 1 f18"/>
                <a:gd name="f36" fmla="*/ f28 1 f19"/>
                <a:gd name="f37" fmla="*/ f29 f9 1"/>
                <a:gd name="f38" fmla="*/ f30 f9 1"/>
                <a:gd name="f39" fmla="*/ f32 f10 1"/>
                <a:gd name="f40" fmla="*/ f31 f10 1"/>
                <a:gd name="f41" fmla="*/ f33 f9 1"/>
                <a:gd name="f42" fmla="*/ f34 f10 1"/>
                <a:gd name="f43" fmla="*/ f35 f9 1"/>
                <a:gd name="f44" fmla="*/ f36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4">
                  <a:pos x="f41" y="f42"/>
                </a:cxn>
                <a:cxn ang="f24">
                  <a:pos x="f43" y="f42"/>
                </a:cxn>
                <a:cxn ang="f24">
                  <a:pos x="f43" y="f44"/>
                </a:cxn>
                <a:cxn ang="f24">
                  <a:pos x="f41" y="f44"/>
                </a:cxn>
                <a:cxn ang="f24">
                  <a:pos x="f41" y="f42"/>
                </a:cxn>
              </a:cxnLst>
              <a:rect l="f37" t="f40" r="f38" b="f39"/>
              <a:pathLst>
                <a:path w="1860500" h="744200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solidFill>
              <a:srgbClr val="8064A2"/>
            </a:solidFill>
            <a:ln w="25402">
              <a:solidFill>
                <a:srgbClr val="8064A2"/>
              </a:solidFill>
              <a:prstDash val="solid"/>
            </a:ln>
          </p:spPr>
          <p:txBody>
            <a:bodyPr vert="horz" wrap="square" lIns="220470" tIns="125986" rIns="220470" bIns="125986" anchor="ctr" anchorCtr="1" compatLnSpc="1"/>
            <a:lstStyle/>
            <a:p>
              <a:pPr marL="0" marR="0" lvl="0" indent="0" algn="ctr" defTabSz="1377945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13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CN" sz="3100" b="0" i="0" u="none" strike="noStrike" kern="1200" cap="none" spc="0" baseline="0">
                  <a:solidFill>
                    <a:srgbClr val="FFFFFF"/>
                  </a:solidFill>
                  <a:uFillTx/>
                  <a:latin typeface="Calibri"/>
                  <a:ea typeface="宋体"/>
                </a:rPr>
                <a:t>有故事</a:t>
              </a:r>
              <a:endParaRPr lang="en-US" sz="31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endParaRPr>
            </a:p>
          </p:txBody>
        </p:sp>
        <p:sp>
          <p:nvSpPr>
            <p:cNvPr id="9" name="任意多边形 8"/>
            <p:cNvSpPr/>
            <p:nvPr/>
          </p:nvSpPr>
          <p:spPr>
            <a:xfrm>
              <a:off x="4712579" y="2525618"/>
              <a:ext cx="1860502" cy="2612431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860500"/>
                <a:gd name="f7" fmla="val 2612428"/>
                <a:gd name="f8" fmla="+- 0 0 -90"/>
                <a:gd name="f9" fmla="*/ f3 1 1860500"/>
                <a:gd name="f10" fmla="*/ f4 1 2612428"/>
                <a:gd name="f11" fmla="val f5"/>
                <a:gd name="f12" fmla="val f6"/>
                <a:gd name="f13" fmla="val f7"/>
                <a:gd name="f14" fmla="*/ f8 f0 1"/>
                <a:gd name="f15" fmla="+- f13 0 f11"/>
                <a:gd name="f16" fmla="+- f12 0 f11"/>
                <a:gd name="f17" fmla="*/ f14 1 f2"/>
                <a:gd name="f18" fmla="*/ f16 1 1860500"/>
                <a:gd name="f19" fmla="*/ f15 1 2612428"/>
                <a:gd name="f20" fmla="*/ 0 f16 1"/>
                <a:gd name="f21" fmla="*/ 0 f15 1"/>
                <a:gd name="f22" fmla="*/ 1860500 f16 1"/>
                <a:gd name="f23" fmla="*/ 2612428 f15 1"/>
                <a:gd name="f24" fmla="+- f17 0 f1"/>
                <a:gd name="f25" fmla="*/ f20 1 1860500"/>
                <a:gd name="f26" fmla="*/ f21 1 2612428"/>
                <a:gd name="f27" fmla="*/ f22 1 1860500"/>
                <a:gd name="f28" fmla="*/ f23 1 2612428"/>
                <a:gd name="f29" fmla="*/ f11 1 f18"/>
                <a:gd name="f30" fmla="*/ f12 1 f18"/>
                <a:gd name="f31" fmla="*/ f11 1 f19"/>
                <a:gd name="f32" fmla="*/ f13 1 f19"/>
                <a:gd name="f33" fmla="*/ f25 1 f18"/>
                <a:gd name="f34" fmla="*/ f26 1 f19"/>
                <a:gd name="f35" fmla="*/ f27 1 f18"/>
                <a:gd name="f36" fmla="*/ f28 1 f19"/>
                <a:gd name="f37" fmla="*/ f29 f9 1"/>
                <a:gd name="f38" fmla="*/ f30 f9 1"/>
                <a:gd name="f39" fmla="*/ f32 f10 1"/>
                <a:gd name="f40" fmla="*/ f31 f10 1"/>
                <a:gd name="f41" fmla="*/ f33 f9 1"/>
                <a:gd name="f42" fmla="*/ f34 f10 1"/>
                <a:gd name="f43" fmla="*/ f35 f9 1"/>
                <a:gd name="f44" fmla="*/ f36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4">
                  <a:pos x="f41" y="f42"/>
                </a:cxn>
                <a:cxn ang="f24">
                  <a:pos x="f43" y="f42"/>
                </a:cxn>
                <a:cxn ang="f24">
                  <a:pos x="f43" y="f44"/>
                </a:cxn>
                <a:cxn ang="f24">
                  <a:pos x="f41" y="f44"/>
                </a:cxn>
                <a:cxn ang="f24">
                  <a:pos x="f41" y="f42"/>
                </a:cxn>
              </a:cxnLst>
              <a:rect l="f37" t="f40" r="f38" b="f39"/>
              <a:pathLst>
                <a:path w="1860500" h="2612428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solidFill>
              <a:srgbClr val="D8D3E0">
                <a:alpha val="90000"/>
              </a:srgbClr>
            </a:solidFill>
            <a:ln w="25402">
              <a:solidFill>
                <a:srgbClr val="D8D3E0">
                  <a:alpha val="90000"/>
                </a:srgbClr>
              </a:solidFill>
              <a:prstDash val="solid"/>
            </a:ln>
          </p:spPr>
          <p:txBody>
            <a:bodyPr vert="horz" wrap="square" lIns="165350" tIns="165350" rIns="220470" bIns="248030" anchor="t" anchorCtr="0" compatLnSpc="1"/>
            <a:lstStyle/>
            <a:p>
              <a:pPr marL="285750" marR="0" lvl="1" indent="-285750" algn="l" defTabSz="1377945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600"/>
                </a:spcAft>
                <a:buSzPct val="100000"/>
                <a:buChar char="•"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CN" sz="31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  <a:ea typeface="宋体"/>
                </a:rPr>
                <a:t>文化</a:t>
              </a:r>
              <a:endParaRPr lang="en-US" sz="31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  <a:ea typeface="宋体"/>
              </a:endParaRPr>
            </a:p>
            <a:p>
              <a:pPr marL="285750" marR="0" lvl="1" indent="-285750" algn="l" defTabSz="1377945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600"/>
                </a:spcAft>
                <a:buSzPct val="100000"/>
                <a:buChar char="•"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CN" sz="31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  <a:ea typeface="宋体"/>
                </a:rPr>
                <a:t>内涵</a:t>
              </a:r>
              <a:endParaRPr lang="en-US" sz="31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  <a:ea typeface="宋体"/>
              </a:endParaRPr>
            </a:p>
            <a:p>
              <a:pPr marL="285750" marR="0" lvl="1" indent="-285750" algn="l" defTabSz="1377945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600"/>
                </a:spcAft>
                <a:buSzPct val="100000"/>
                <a:buChar char="•"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CN" sz="31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  <a:ea typeface="宋体"/>
                </a:rPr>
                <a:t>精美</a:t>
              </a:r>
              <a:endParaRPr lang="en-US" sz="31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  <a:ea typeface="宋体"/>
              </a:endParaRPr>
            </a:p>
            <a:p>
              <a:pPr marL="285750" marR="0" lvl="1" indent="-285750" algn="l" defTabSz="1377945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600"/>
                </a:spcAft>
                <a:buSzPct val="100000"/>
                <a:buChar char="•"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CN" sz="31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  <a:ea typeface="宋体"/>
                </a:rPr>
                <a:t>融渗</a:t>
              </a:r>
              <a:endParaRPr lang="en-US" sz="31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  <a:ea typeface="宋体"/>
              </a:endParaRPr>
            </a:p>
          </p:txBody>
        </p:sp>
        <p:sp>
          <p:nvSpPr>
            <p:cNvPr id="10" name="任意多边形 9"/>
            <p:cNvSpPr/>
            <p:nvPr/>
          </p:nvSpPr>
          <p:spPr>
            <a:xfrm>
              <a:off x="6833548" y="1781415"/>
              <a:ext cx="1860502" cy="744202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860500"/>
                <a:gd name="f7" fmla="val 744200"/>
                <a:gd name="f8" fmla="+- 0 0 -90"/>
                <a:gd name="f9" fmla="*/ f3 1 1860500"/>
                <a:gd name="f10" fmla="*/ f4 1 744200"/>
                <a:gd name="f11" fmla="val f5"/>
                <a:gd name="f12" fmla="val f6"/>
                <a:gd name="f13" fmla="val f7"/>
                <a:gd name="f14" fmla="*/ f8 f0 1"/>
                <a:gd name="f15" fmla="+- f13 0 f11"/>
                <a:gd name="f16" fmla="+- f12 0 f11"/>
                <a:gd name="f17" fmla="*/ f14 1 f2"/>
                <a:gd name="f18" fmla="*/ f16 1 1860500"/>
                <a:gd name="f19" fmla="*/ f15 1 744200"/>
                <a:gd name="f20" fmla="*/ 0 f16 1"/>
                <a:gd name="f21" fmla="*/ 0 f15 1"/>
                <a:gd name="f22" fmla="*/ 1860500 f16 1"/>
                <a:gd name="f23" fmla="*/ 744200 f15 1"/>
                <a:gd name="f24" fmla="+- f17 0 f1"/>
                <a:gd name="f25" fmla="*/ f20 1 1860500"/>
                <a:gd name="f26" fmla="*/ f21 1 744200"/>
                <a:gd name="f27" fmla="*/ f22 1 1860500"/>
                <a:gd name="f28" fmla="*/ f23 1 744200"/>
                <a:gd name="f29" fmla="*/ f11 1 f18"/>
                <a:gd name="f30" fmla="*/ f12 1 f18"/>
                <a:gd name="f31" fmla="*/ f11 1 f19"/>
                <a:gd name="f32" fmla="*/ f13 1 f19"/>
                <a:gd name="f33" fmla="*/ f25 1 f18"/>
                <a:gd name="f34" fmla="*/ f26 1 f19"/>
                <a:gd name="f35" fmla="*/ f27 1 f18"/>
                <a:gd name="f36" fmla="*/ f28 1 f19"/>
                <a:gd name="f37" fmla="*/ f29 f9 1"/>
                <a:gd name="f38" fmla="*/ f30 f9 1"/>
                <a:gd name="f39" fmla="*/ f32 f10 1"/>
                <a:gd name="f40" fmla="*/ f31 f10 1"/>
                <a:gd name="f41" fmla="*/ f33 f9 1"/>
                <a:gd name="f42" fmla="*/ f34 f10 1"/>
                <a:gd name="f43" fmla="*/ f35 f9 1"/>
                <a:gd name="f44" fmla="*/ f36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4">
                  <a:pos x="f41" y="f42"/>
                </a:cxn>
                <a:cxn ang="f24">
                  <a:pos x="f43" y="f42"/>
                </a:cxn>
                <a:cxn ang="f24">
                  <a:pos x="f43" y="f44"/>
                </a:cxn>
                <a:cxn ang="f24">
                  <a:pos x="f41" y="f44"/>
                </a:cxn>
                <a:cxn ang="f24">
                  <a:pos x="f41" y="f42"/>
                </a:cxn>
              </a:cxnLst>
              <a:rect l="f37" t="f40" r="f38" b="f39"/>
              <a:pathLst>
                <a:path w="1860500" h="744200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solidFill>
              <a:srgbClr val="4BACC6"/>
            </a:solidFill>
            <a:ln w="25402">
              <a:solidFill>
                <a:srgbClr val="4BACC6"/>
              </a:solidFill>
              <a:prstDash val="solid"/>
            </a:ln>
          </p:spPr>
          <p:txBody>
            <a:bodyPr vert="horz" wrap="square" lIns="220470" tIns="125986" rIns="220470" bIns="125986" anchor="ctr" anchorCtr="1" compatLnSpc="1"/>
            <a:lstStyle/>
            <a:p>
              <a:pPr marL="0" marR="0" lvl="0" indent="0" algn="ctr" defTabSz="1377945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13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CN" sz="3100" b="0" i="0" u="none" strike="noStrike" kern="1200" cap="none" spc="0" baseline="0">
                  <a:solidFill>
                    <a:srgbClr val="FFFFFF"/>
                  </a:solidFill>
                  <a:uFillTx/>
                  <a:latin typeface="Calibri"/>
                  <a:ea typeface="宋体"/>
                </a:rPr>
                <a:t>有美感</a:t>
              </a:r>
            </a:p>
          </p:txBody>
        </p:sp>
        <p:sp>
          <p:nvSpPr>
            <p:cNvPr id="11" name="任意多边形 10"/>
            <p:cNvSpPr/>
            <p:nvPr/>
          </p:nvSpPr>
          <p:spPr>
            <a:xfrm>
              <a:off x="6833548" y="2525618"/>
              <a:ext cx="1860502" cy="2612431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860500"/>
                <a:gd name="f7" fmla="val 2612428"/>
                <a:gd name="f8" fmla="+- 0 0 -90"/>
                <a:gd name="f9" fmla="*/ f3 1 1860500"/>
                <a:gd name="f10" fmla="*/ f4 1 2612428"/>
                <a:gd name="f11" fmla="val f5"/>
                <a:gd name="f12" fmla="val f6"/>
                <a:gd name="f13" fmla="val f7"/>
                <a:gd name="f14" fmla="*/ f8 f0 1"/>
                <a:gd name="f15" fmla="+- f13 0 f11"/>
                <a:gd name="f16" fmla="+- f12 0 f11"/>
                <a:gd name="f17" fmla="*/ f14 1 f2"/>
                <a:gd name="f18" fmla="*/ f16 1 1860500"/>
                <a:gd name="f19" fmla="*/ f15 1 2612428"/>
                <a:gd name="f20" fmla="*/ 0 f16 1"/>
                <a:gd name="f21" fmla="*/ 0 f15 1"/>
                <a:gd name="f22" fmla="*/ 1860500 f16 1"/>
                <a:gd name="f23" fmla="*/ 2612428 f15 1"/>
                <a:gd name="f24" fmla="+- f17 0 f1"/>
                <a:gd name="f25" fmla="*/ f20 1 1860500"/>
                <a:gd name="f26" fmla="*/ f21 1 2612428"/>
                <a:gd name="f27" fmla="*/ f22 1 1860500"/>
                <a:gd name="f28" fmla="*/ f23 1 2612428"/>
                <a:gd name="f29" fmla="*/ f11 1 f18"/>
                <a:gd name="f30" fmla="*/ f12 1 f18"/>
                <a:gd name="f31" fmla="*/ f11 1 f19"/>
                <a:gd name="f32" fmla="*/ f13 1 f19"/>
                <a:gd name="f33" fmla="*/ f25 1 f18"/>
                <a:gd name="f34" fmla="*/ f26 1 f19"/>
                <a:gd name="f35" fmla="*/ f27 1 f18"/>
                <a:gd name="f36" fmla="*/ f28 1 f19"/>
                <a:gd name="f37" fmla="*/ f29 f9 1"/>
                <a:gd name="f38" fmla="*/ f30 f9 1"/>
                <a:gd name="f39" fmla="*/ f32 f10 1"/>
                <a:gd name="f40" fmla="*/ f31 f10 1"/>
                <a:gd name="f41" fmla="*/ f33 f9 1"/>
                <a:gd name="f42" fmla="*/ f34 f10 1"/>
                <a:gd name="f43" fmla="*/ f35 f9 1"/>
                <a:gd name="f44" fmla="*/ f36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4">
                  <a:pos x="f41" y="f42"/>
                </a:cxn>
                <a:cxn ang="f24">
                  <a:pos x="f43" y="f42"/>
                </a:cxn>
                <a:cxn ang="f24">
                  <a:pos x="f43" y="f44"/>
                </a:cxn>
                <a:cxn ang="f24">
                  <a:pos x="f41" y="f44"/>
                </a:cxn>
                <a:cxn ang="f24">
                  <a:pos x="f41" y="f42"/>
                </a:cxn>
              </a:cxnLst>
              <a:rect l="f37" t="f40" r="f38" b="f39"/>
              <a:pathLst>
                <a:path w="1860500" h="2612428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solidFill>
              <a:srgbClr val="D0E3EA">
                <a:alpha val="90000"/>
              </a:srgbClr>
            </a:solidFill>
            <a:ln w="25402">
              <a:solidFill>
                <a:srgbClr val="D0E3EA">
                  <a:alpha val="90000"/>
                </a:srgbClr>
              </a:solidFill>
              <a:prstDash val="solid"/>
            </a:ln>
          </p:spPr>
          <p:txBody>
            <a:bodyPr vert="horz" wrap="square" lIns="165350" tIns="165350" rIns="220470" bIns="248030" anchor="t" anchorCtr="0" compatLnSpc="1"/>
            <a:lstStyle/>
            <a:p>
              <a:pPr marL="285750" marR="0" lvl="1" indent="-285750" algn="l" defTabSz="1377945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600"/>
                </a:spcAft>
                <a:buSzPct val="100000"/>
                <a:buChar char="•"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CN" sz="31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  <a:ea typeface="宋体"/>
                </a:rPr>
                <a:t>审美</a:t>
              </a:r>
              <a:endParaRPr lang="en-US" sz="31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  <a:ea typeface="宋体"/>
              </a:endParaRPr>
            </a:p>
            <a:p>
              <a:pPr marL="285750" marR="0" lvl="1" indent="-285750" algn="l" defTabSz="1377945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600"/>
                </a:spcAft>
                <a:buSzPct val="100000"/>
                <a:buChar char="•"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CN" sz="31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  <a:ea typeface="宋体"/>
                </a:rPr>
                <a:t>意境</a:t>
              </a:r>
              <a:endParaRPr lang="en-US" sz="31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  <a:ea typeface="宋体"/>
              </a:endParaRPr>
            </a:p>
            <a:p>
              <a:pPr marL="285750" marR="0" lvl="1" indent="-285750" algn="l" defTabSz="1377945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600"/>
                </a:spcAft>
                <a:buSzPct val="100000"/>
                <a:buChar char="•"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CN" sz="31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  <a:ea typeface="宋体"/>
                </a:rPr>
                <a:t>愉悦</a:t>
              </a:r>
              <a:endParaRPr lang="en-US" sz="31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  <a:ea typeface="宋体"/>
              </a:endParaRPr>
            </a:p>
            <a:p>
              <a:pPr marL="285750" marR="0" lvl="1" indent="-285750" algn="l" defTabSz="1377945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600"/>
                </a:spcAft>
                <a:buSzPct val="100000"/>
                <a:buChar char="•"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CN" sz="31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  <a:ea typeface="宋体"/>
                </a:rPr>
                <a:t>享受</a:t>
              </a:r>
              <a:endParaRPr lang="en-US" sz="31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  <a:ea typeface="宋体"/>
              </a:endParaRPr>
            </a:p>
          </p:txBody>
        </p:sp>
      </p:grpSp>
      <p:sp>
        <p:nvSpPr>
          <p:cNvPr id="12" name="椭圆 4"/>
          <p:cNvSpPr/>
          <p:nvPr/>
        </p:nvSpPr>
        <p:spPr>
          <a:xfrm>
            <a:off x="719400" y="5013180"/>
            <a:ext cx="2304251" cy="1296143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1 0"/>
              <a:gd name="f16" fmla="*/ f9 f0 1"/>
              <a:gd name="f17" fmla="*/ f10 f0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0"/>
              <a:gd name="f29" fmla="+- f22 0 f1"/>
              <a:gd name="f30" fmla="+- f23 0 f1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0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1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0" swAng="f1"/>
                <a:arcTo wR="f48" hR="f49" stAng="f2" swAng="f1"/>
                <a:arcTo wR="f48" hR="f49" stAng="f7" swAng="f1"/>
                <a:arcTo wR="f48" hR="f49" stAng="f1" swAng="f1"/>
                <a:close/>
              </a:path>
            </a:pathLst>
          </a:custGeom>
          <a:solidFill>
            <a:srgbClr val="EBF1DE"/>
          </a:solidFill>
          <a:ln w="25402">
            <a:solidFill>
              <a:srgbClr val="385D8A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CN" sz="2800" b="0" i="0" u="none" strike="noStrike" kern="1200" cap="none" spc="0" baseline="0">
                <a:solidFill>
                  <a:srgbClr val="FF0000"/>
                </a:solidFill>
                <a:uFillTx/>
                <a:latin typeface="Calibri"/>
                <a:ea typeface="宋体"/>
              </a:rPr>
              <a:t>教育特征</a:t>
            </a:r>
            <a:endParaRPr lang="en-US" sz="2800" b="0" i="0" u="none" strike="noStrike" kern="1200" cap="none" spc="0" baseline="0">
              <a:solidFill>
                <a:srgbClr val="FF0000"/>
              </a:solidFill>
              <a:uFillTx/>
              <a:latin typeface="Calibri"/>
              <a:ea typeface="宋体"/>
            </a:endParaRPr>
          </a:p>
        </p:txBody>
      </p:sp>
      <p:sp>
        <p:nvSpPr>
          <p:cNvPr id="13" name="椭圆 5"/>
          <p:cNvSpPr/>
          <p:nvPr/>
        </p:nvSpPr>
        <p:spPr>
          <a:xfrm>
            <a:off x="3407700" y="5013180"/>
            <a:ext cx="2304251" cy="1296143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1 0"/>
              <a:gd name="f16" fmla="*/ f9 f0 1"/>
              <a:gd name="f17" fmla="*/ f10 f0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0"/>
              <a:gd name="f29" fmla="+- f22 0 f1"/>
              <a:gd name="f30" fmla="+- f23 0 f1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0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1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0" swAng="f1"/>
                <a:arcTo wR="f48" hR="f49" stAng="f2" swAng="f1"/>
                <a:arcTo wR="f48" hR="f49" stAng="f7" swAng="f1"/>
                <a:arcTo wR="f48" hR="f49" stAng="f1" swAng="f1"/>
                <a:close/>
              </a:path>
            </a:pathLst>
          </a:custGeom>
          <a:solidFill>
            <a:srgbClr val="EBF1DE"/>
          </a:solidFill>
          <a:ln w="25402">
            <a:solidFill>
              <a:srgbClr val="385D8A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CN" sz="2800" b="0" i="0" u="none" strike="noStrike" kern="1200" cap="none" spc="0" baseline="0">
                <a:solidFill>
                  <a:srgbClr val="FF0000"/>
                </a:solidFill>
                <a:uFillTx/>
                <a:latin typeface="Calibri"/>
                <a:ea typeface="宋体"/>
              </a:rPr>
              <a:t>关系特征</a:t>
            </a:r>
            <a:endParaRPr lang="en-US" sz="2800" b="0" i="0" u="none" strike="noStrike" kern="1200" cap="none" spc="0" baseline="0">
              <a:solidFill>
                <a:srgbClr val="FF0000"/>
              </a:solidFill>
              <a:uFillTx/>
              <a:latin typeface="Calibri"/>
              <a:ea typeface="宋体"/>
            </a:endParaRPr>
          </a:p>
        </p:txBody>
      </p:sp>
      <p:sp>
        <p:nvSpPr>
          <p:cNvPr id="14" name="椭圆 6"/>
          <p:cNvSpPr/>
          <p:nvPr/>
        </p:nvSpPr>
        <p:spPr>
          <a:xfrm>
            <a:off x="6192012" y="5013180"/>
            <a:ext cx="2304251" cy="1296143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1 0"/>
              <a:gd name="f16" fmla="*/ f9 f0 1"/>
              <a:gd name="f17" fmla="*/ f10 f0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0"/>
              <a:gd name="f29" fmla="+- f22 0 f1"/>
              <a:gd name="f30" fmla="+- f23 0 f1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0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1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0" swAng="f1"/>
                <a:arcTo wR="f48" hR="f49" stAng="f2" swAng="f1"/>
                <a:arcTo wR="f48" hR="f49" stAng="f7" swAng="f1"/>
                <a:arcTo wR="f48" hR="f49" stAng="f1" swAng="f1"/>
                <a:close/>
              </a:path>
            </a:pathLst>
          </a:custGeom>
          <a:solidFill>
            <a:srgbClr val="EBF1DE"/>
          </a:solidFill>
          <a:ln w="25402">
            <a:solidFill>
              <a:srgbClr val="385D8A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CN" sz="2800" b="0" i="0" u="none" strike="noStrike" kern="1200" cap="none" spc="0" baseline="0">
                <a:solidFill>
                  <a:srgbClr val="FF0000"/>
                </a:solidFill>
                <a:uFillTx/>
                <a:latin typeface="Calibri"/>
                <a:ea typeface="宋体"/>
              </a:rPr>
              <a:t>文化特征</a:t>
            </a:r>
            <a:endParaRPr lang="en-US" sz="2800" b="0" i="0" u="none" strike="noStrike" kern="1200" cap="none" spc="0" baseline="0">
              <a:solidFill>
                <a:srgbClr val="FF0000"/>
              </a:solidFill>
              <a:uFillTx/>
              <a:latin typeface="Calibri"/>
              <a:ea typeface="宋体"/>
            </a:endParaRPr>
          </a:p>
        </p:txBody>
      </p:sp>
      <p:sp>
        <p:nvSpPr>
          <p:cNvPr id="15" name="椭圆 7"/>
          <p:cNvSpPr/>
          <p:nvPr/>
        </p:nvSpPr>
        <p:spPr>
          <a:xfrm>
            <a:off x="9168347" y="5013180"/>
            <a:ext cx="2304251" cy="1296143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1 0"/>
              <a:gd name="f16" fmla="*/ f9 f0 1"/>
              <a:gd name="f17" fmla="*/ f10 f0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0"/>
              <a:gd name="f29" fmla="+- f22 0 f1"/>
              <a:gd name="f30" fmla="+- f23 0 f1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0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1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0" swAng="f1"/>
                <a:arcTo wR="f48" hR="f49" stAng="f2" swAng="f1"/>
                <a:arcTo wR="f48" hR="f49" stAng="f7" swAng="f1"/>
                <a:arcTo wR="f48" hR="f49" stAng="f1" swAng="f1"/>
                <a:close/>
              </a:path>
            </a:pathLst>
          </a:custGeom>
          <a:solidFill>
            <a:srgbClr val="EBF1DE"/>
          </a:solidFill>
          <a:ln w="25402">
            <a:solidFill>
              <a:srgbClr val="385D8A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CN" sz="2800" b="0" i="0" u="none" strike="noStrike" kern="1200" cap="none" spc="0" baseline="0">
                <a:solidFill>
                  <a:srgbClr val="FF0000"/>
                </a:solidFill>
                <a:uFillTx/>
                <a:latin typeface="Calibri"/>
                <a:ea typeface="宋体"/>
              </a:rPr>
              <a:t>审美特征</a:t>
            </a:r>
            <a:endParaRPr lang="en-US" sz="2800" b="0" i="0" u="none" strike="noStrike" kern="1200" cap="none" spc="0" baseline="0">
              <a:solidFill>
                <a:srgbClr val="FF0000"/>
              </a:solidFill>
              <a:uFillTx/>
              <a:latin typeface="Calibri"/>
              <a:ea typeface="宋体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536104"/>
            <a:ext cx="10972800" cy="1152128"/>
          </a:xfrm>
        </p:spPr>
        <p:txBody>
          <a:bodyPr/>
          <a:lstStyle/>
          <a:p>
            <a:r>
              <a:rPr lang="en-US" altLang="zh-CN" dirty="0" smtClean="0"/>
              <a:t>3</a:t>
            </a:r>
            <a:r>
              <a:rPr lang="zh-CN" altLang="en-US" dirty="0" smtClean="0"/>
              <a:t>、新样态学校的基本主张</a:t>
            </a:r>
            <a:endParaRPr lang="zh-CN" altLang="en-US" dirty="0"/>
          </a:p>
        </p:txBody>
      </p:sp>
      <p:graphicFrame>
        <p:nvGraphicFramePr>
          <p:cNvPr id="5" name="内容占位符 4"/>
          <p:cNvGraphicFramePr>
            <a:graphicFrameLocks noGrp="1"/>
          </p:cNvGraphicFramePr>
          <p:nvPr>
            <p:ph idx="1"/>
          </p:nvPr>
        </p:nvGraphicFramePr>
        <p:xfrm>
          <a:off x="527381" y="2060848"/>
          <a:ext cx="10972800" cy="40119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一、重要背景：形势与任务</a:t>
            </a:r>
            <a:endParaRPr lang="zh-CN" altLang="en-US" dirty="0"/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3200" dirty="0" smtClean="0"/>
              <a:t>2018</a:t>
            </a:r>
            <a:r>
              <a:rPr lang="zh-CN" altLang="en-US" sz="3200" dirty="0" smtClean="0"/>
              <a:t>年全国教育大会以来，党中央、国务院先后印发了</a:t>
            </a:r>
            <a:endParaRPr lang="en-US" altLang="zh-CN" sz="3200" dirty="0" smtClean="0"/>
          </a:p>
          <a:p>
            <a:r>
              <a:rPr lang="en-US" altLang="zh-CN" sz="3200" u="sng" dirty="0" smtClean="0">
                <a:solidFill>
                  <a:srgbClr val="FF0000"/>
                </a:solidFill>
              </a:rPr>
              <a:t>《</a:t>
            </a:r>
            <a:r>
              <a:rPr lang="zh-CN" altLang="en-US" sz="3200" u="sng" dirty="0" smtClean="0">
                <a:solidFill>
                  <a:srgbClr val="FF0000"/>
                </a:solidFill>
              </a:rPr>
              <a:t>关于学前教育深化改革规范发展的若干意见</a:t>
            </a:r>
            <a:r>
              <a:rPr lang="en-US" altLang="zh-CN" sz="3200" u="sng" dirty="0" smtClean="0">
                <a:solidFill>
                  <a:srgbClr val="FF0000"/>
                </a:solidFill>
              </a:rPr>
              <a:t>》</a:t>
            </a:r>
          </a:p>
          <a:p>
            <a:r>
              <a:rPr lang="en-US" altLang="zh-CN" sz="3200" u="sng" dirty="0" smtClean="0">
                <a:solidFill>
                  <a:srgbClr val="FF0000"/>
                </a:solidFill>
              </a:rPr>
              <a:t>《</a:t>
            </a:r>
            <a:r>
              <a:rPr lang="zh-CN" altLang="en-US" sz="3200" u="sng" dirty="0" smtClean="0">
                <a:solidFill>
                  <a:srgbClr val="FF0000"/>
                </a:solidFill>
              </a:rPr>
              <a:t>关于深化教育教学改革全面提高义务教育质量的意见</a:t>
            </a:r>
            <a:r>
              <a:rPr lang="en-US" altLang="zh-CN" sz="3200" u="sng" dirty="0" smtClean="0">
                <a:solidFill>
                  <a:srgbClr val="FF0000"/>
                </a:solidFill>
              </a:rPr>
              <a:t>》</a:t>
            </a:r>
          </a:p>
          <a:p>
            <a:r>
              <a:rPr lang="en-US" altLang="zh-CN" sz="3200" u="sng" dirty="0" smtClean="0">
                <a:solidFill>
                  <a:srgbClr val="FF0000"/>
                </a:solidFill>
              </a:rPr>
              <a:t>《</a:t>
            </a:r>
            <a:r>
              <a:rPr lang="zh-CN" altLang="en-US" sz="3200" u="sng" dirty="0" smtClean="0">
                <a:solidFill>
                  <a:srgbClr val="FF0000"/>
                </a:solidFill>
              </a:rPr>
              <a:t>关于新时代推进普通高中育人方式改革的指导意见</a:t>
            </a:r>
            <a:r>
              <a:rPr lang="en-US" altLang="zh-CN" sz="3200" u="sng" dirty="0" smtClean="0">
                <a:solidFill>
                  <a:srgbClr val="FF0000"/>
                </a:solidFill>
              </a:rPr>
              <a:t>》</a:t>
            </a:r>
          </a:p>
          <a:p>
            <a:r>
              <a:rPr lang="zh-CN" altLang="en-US" sz="3200" dirty="0" smtClean="0"/>
              <a:t>对新时代基础教育改革发展作出了系统设计，体现了党中央、国务院对基础教育工作的高度重视，也标志着</a:t>
            </a:r>
            <a:endParaRPr lang="en-US" altLang="zh-CN" sz="3200" dirty="0" smtClean="0"/>
          </a:p>
          <a:p>
            <a:r>
              <a:rPr lang="zh-CN" altLang="en-US" sz="3200" dirty="0" smtClean="0"/>
              <a:t>我国基础教育</a:t>
            </a:r>
            <a:r>
              <a:rPr lang="zh-CN" altLang="en-US" sz="3200" u="sng" dirty="0" smtClean="0"/>
              <a:t>迈入</a:t>
            </a:r>
            <a:r>
              <a:rPr lang="zh-CN" altLang="en-US" sz="3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全面提高育人质量</a:t>
            </a:r>
            <a:r>
              <a:rPr lang="zh-CN" altLang="en-US" sz="3200" u="sng" dirty="0" smtClean="0"/>
              <a:t>的</a:t>
            </a:r>
            <a:r>
              <a:rPr lang="zh-CN" altLang="en-US" sz="3200" u="sng" dirty="0" smtClean="0">
                <a:solidFill>
                  <a:srgbClr val="FF0000"/>
                </a:solidFill>
              </a:rPr>
              <a:t>新阶段</a:t>
            </a:r>
            <a:r>
              <a:rPr lang="zh-CN" altLang="en-US" sz="3200" dirty="0" smtClean="0"/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 txBox="1">
            <a:spLocks noGrp="1"/>
          </p:cNvSpPr>
          <p:nvPr>
            <p:ph type="title"/>
          </p:nvPr>
        </p:nvSpPr>
        <p:spPr>
          <a:xfrm>
            <a:off x="609600" y="274641"/>
            <a:ext cx="10972800" cy="1082677"/>
          </a:xfrm>
        </p:spPr>
        <p:txBody>
          <a:bodyPr/>
          <a:lstStyle/>
          <a:p>
            <a:pPr lvl="0"/>
            <a:r>
              <a:rPr lang="en-US" altLang="zh-CN" dirty="0" smtClean="0"/>
              <a:t>4</a:t>
            </a:r>
            <a:r>
              <a:rPr lang="zh-CN" altLang="en-US" dirty="0" smtClean="0"/>
              <a:t>、</a:t>
            </a:r>
            <a:r>
              <a:rPr lang="zh-CN" dirty="0" smtClean="0"/>
              <a:t>新</a:t>
            </a:r>
            <a:r>
              <a:rPr lang="zh-CN" dirty="0"/>
              <a:t>样态</a:t>
            </a:r>
            <a:r>
              <a:rPr lang="zh-CN" dirty="0" smtClean="0"/>
              <a:t>学校</a:t>
            </a:r>
            <a:r>
              <a:rPr lang="zh-CN" altLang="zh-CN" dirty="0" smtClean="0"/>
              <a:t>创建</a:t>
            </a:r>
            <a:r>
              <a:rPr lang="zh-CN" altLang="en-US" dirty="0" smtClean="0"/>
              <a:t>的“</a:t>
            </a:r>
            <a:r>
              <a:rPr lang="zh-CN" dirty="0" smtClean="0"/>
              <a:t>六步</a:t>
            </a:r>
            <a:r>
              <a:rPr lang="zh-CN" altLang="en-US" dirty="0" smtClean="0"/>
              <a:t>法”</a:t>
            </a:r>
            <a:endParaRPr lang="zh-CN" dirty="0"/>
          </a:p>
        </p:txBody>
      </p:sp>
      <p:grpSp>
        <p:nvGrpSpPr>
          <p:cNvPr id="3" name="内容占位符 3"/>
          <p:cNvGrpSpPr/>
          <p:nvPr/>
        </p:nvGrpSpPr>
        <p:grpSpPr>
          <a:xfrm>
            <a:off x="609600" y="1580223"/>
            <a:ext cx="10561983" cy="4393194"/>
            <a:chOff x="457200" y="1431136"/>
            <a:chExt cx="8229600" cy="5067302"/>
          </a:xfrm>
        </p:grpSpPr>
        <p:sp>
          <p:nvSpPr>
            <p:cNvPr id="4" name="任意多边形 3"/>
            <p:cNvSpPr/>
            <p:nvPr/>
          </p:nvSpPr>
          <p:spPr>
            <a:xfrm>
              <a:off x="457200" y="5910242"/>
              <a:ext cx="8229600" cy="588196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8229600"/>
                <a:gd name="f7" fmla="val 588194"/>
                <a:gd name="f8" fmla="+- 0 0 -90"/>
                <a:gd name="f9" fmla="*/ f3 1 8229600"/>
                <a:gd name="f10" fmla="*/ f4 1 588194"/>
                <a:gd name="f11" fmla="val f5"/>
                <a:gd name="f12" fmla="val f6"/>
                <a:gd name="f13" fmla="val f7"/>
                <a:gd name="f14" fmla="*/ f8 f0 1"/>
                <a:gd name="f15" fmla="+- f13 0 f11"/>
                <a:gd name="f16" fmla="+- f12 0 f11"/>
                <a:gd name="f17" fmla="*/ f14 1 f2"/>
                <a:gd name="f18" fmla="*/ f16 1 8229600"/>
                <a:gd name="f19" fmla="*/ f15 1 588194"/>
                <a:gd name="f20" fmla="*/ 0 f16 1"/>
                <a:gd name="f21" fmla="*/ 0 f15 1"/>
                <a:gd name="f22" fmla="*/ 8229600 f16 1"/>
                <a:gd name="f23" fmla="*/ 588194 f15 1"/>
                <a:gd name="f24" fmla="+- f17 0 f1"/>
                <a:gd name="f25" fmla="*/ f20 1 8229600"/>
                <a:gd name="f26" fmla="*/ f21 1 588194"/>
                <a:gd name="f27" fmla="*/ f22 1 8229600"/>
                <a:gd name="f28" fmla="*/ f23 1 588194"/>
                <a:gd name="f29" fmla="*/ f11 1 f18"/>
                <a:gd name="f30" fmla="*/ f12 1 f18"/>
                <a:gd name="f31" fmla="*/ f11 1 f19"/>
                <a:gd name="f32" fmla="*/ f13 1 f19"/>
                <a:gd name="f33" fmla="*/ f25 1 f18"/>
                <a:gd name="f34" fmla="*/ f26 1 f19"/>
                <a:gd name="f35" fmla="*/ f27 1 f18"/>
                <a:gd name="f36" fmla="*/ f28 1 f19"/>
                <a:gd name="f37" fmla="*/ f29 f9 1"/>
                <a:gd name="f38" fmla="*/ f30 f9 1"/>
                <a:gd name="f39" fmla="*/ f32 f10 1"/>
                <a:gd name="f40" fmla="*/ f31 f10 1"/>
                <a:gd name="f41" fmla="*/ f33 f9 1"/>
                <a:gd name="f42" fmla="*/ f34 f10 1"/>
                <a:gd name="f43" fmla="*/ f35 f9 1"/>
                <a:gd name="f44" fmla="*/ f36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4">
                  <a:pos x="f41" y="f42"/>
                </a:cxn>
                <a:cxn ang="f24">
                  <a:pos x="f43" y="f42"/>
                </a:cxn>
                <a:cxn ang="f24">
                  <a:pos x="f43" y="f44"/>
                </a:cxn>
                <a:cxn ang="f24">
                  <a:pos x="f41" y="f44"/>
                </a:cxn>
                <a:cxn ang="f24">
                  <a:pos x="f41" y="f42"/>
                </a:cxn>
              </a:cxnLst>
              <a:rect l="f37" t="f40" r="f38" b="f39"/>
              <a:pathLst>
                <a:path w="8229600" h="588194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solidFill>
              <a:srgbClr val="FFFFFF"/>
            </a:solidFill>
            <a:ln w="25402">
              <a:solidFill>
                <a:srgbClr val="AE4845"/>
              </a:solidFill>
              <a:prstDash val="solid"/>
            </a:ln>
          </p:spPr>
          <p:txBody>
            <a:bodyPr vert="horz" wrap="square" lIns="199138" tIns="199138" rIns="199138" bIns="199138" anchor="ctr" anchorCtr="1" compatLnSpc="1"/>
            <a:lstStyle/>
            <a:p>
              <a:pPr marL="0" marR="0" lvl="0" indent="0" algn="ctr" defTabSz="1244598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12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CN" sz="28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  <a:ea typeface="宋体"/>
                </a:rPr>
                <a:t>第六步：抒写精彩的学校故事</a:t>
              </a:r>
              <a:endParaRPr lang="en-US" sz="2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  <a:ea typeface="宋体"/>
              </a:endParaRPr>
            </a:p>
          </p:txBody>
        </p:sp>
        <p:sp>
          <p:nvSpPr>
            <p:cNvPr id="5" name="任意多边形 4"/>
            <p:cNvSpPr/>
            <p:nvPr/>
          </p:nvSpPr>
          <p:spPr>
            <a:xfrm>
              <a:off x="457200" y="5014414"/>
              <a:ext cx="8229600" cy="904643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8229600"/>
                <a:gd name="f7" fmla="val 904643"/>
                <a:gd name="f8" fmla="val 587810"/>
                <a:gd name="f9" fmla="val 4227880"/>
                <a:gd name="f10" fmla="val 678482"/>
                <a:gd name="f11" fmla="val 4340961"/>
                <a:gd name="f12" fmla="val 4114800"/>
                <a:gd name="f13" fmla="val 904642"/>
                <a:gd name="f14" fmla="val 3888639"/>
                <a:gd name="f15" fmla="val 4001720"/>
                <a:gd name="f16" fmla="val 1"/>
                <a:gd name="f17" fmla="+- 0 0 -90"/>
                <a:gd name="f18" fmla="*/ f3 1 8229600"/>
                <a:gd name="f19" fmla="*/ f4 1 904643"/>
                <a:gd name="f20" fmla="val f5"/>
                <a:gd name="f21" fmla="val f6"/>
                <a:gd name="f22" fmla="val f7"/>
                <a:gd name="f23" fmla="*/ f17 f0 1"/>
                <a:gd name="f24" fmla="+- f22 0 f20"/>
                <a:gd name="f25" fmla="+- f21 0 f20"/>
                <a:gd name="f26" fmla="*/ f23 1 f2"/>
                <a:gd name="f27" fmla="*/ f25 1 8229600"/>
                <a:gd name="f28" fmla="*/ f24 1 904643"/>
                <a:gd name="f29" fmla="*/ 0 f25 1"/>
                <a:gd name="f30" fmla="*/ 316833 f24 1"/>
                <a:gd name="f31" fmla="*/ 4001720 f25 1"/>
                <a:gd name="f32" fmla="*/ 226161 f24 1"/>
                <a:gd name="f33" fmla="*/ 3888639 f25 1"/>
                <a:gd name="f34" fmla="*/ 4114800 f25 1"/>
                <a:gd name="f35" fmla="*/ 0 f24 1"/>
                <a:gd name="f36" fmla="*/ 4340961 f25 1"/>
                <a:gd name="f37" fmla="*/ 4227880 f25 1"/>
                <a:gd name="f38" fmla="*/ 8229600 f25 1"/>
                <a:gd name="f39" fmla="*/ 904643 f24 1"/>
                <a:gd name="f40" fmla="+- f26 0 f1"/>
                <a:gd name="f41" fmla="*/ f29 1 8229600"/>
                <a:gd name="f42" fmla="*/ f30 1 904643"/>
                <a:gd name="f43" fmla="*/ f31 1 8229600"/>
                <a:gd name="f44" fmla="*/ f32 1 904643"/>
                <a:gd name="f45" fmla="*/ f33 1 8229600"/>
                <a:gd name="f46" fmla="*/ f34 1 8229600"/>
                <a:gd name="f47" fmla="*/ f35 1 904643"/>
                <a:gd name="f48" fmla="*/ f36 1 8229600"/>
                <a:gd name="f49" fmla="*/ f37 1 8229600"/>
                <a:gd name="f50" fmla="*/ f38 1 8229600"/>
                <a:gd name="f51" fmla="*/ f39 1 904643"/>
                <a:gd name="f52" fmla="*/ f20 1 f27"/>
                <a:gd name="f53" fmla="*/ f21 1 f27"/>
                <a:gd name="f54" fmla="*/ f20 1 f28"/>
                <a:gd name="f55" fmla="*/ f22 1 f28"/>
                <a:gd name="f56" fmla="*/ f41 1 f27"/>
                <a:gd name="f57" fmla="*/ f42 1 f28"/>
                <a:gd name="f58" fmla="*/ f43 1 f27"/>
                <a:gd name="f59" fmla="*/ f44 1 f28"/>
                <a:gd name="f60" fmla="*/ f45 1 f27"/>
                <a:gd name="f61" fmla="*/ f46 1 f27"/>
                <a:gd name="f62" fmla="*/ f47 1 f28"/>
                <a:gd name="f63" fmla="*/ f48 1 f27"/>
                <a:gd name="f64" fmla="*/ f49 1 f27"/>
                <a:gd name="f65" fmla="*/ f50 1 f27"/>
                <a:gd name="f66" fmla="*/ f51 1 f28"/>
                <a:gd name="f67" fmla="*/ f52 f18 1"/>
                <a:gd name="f68" fmla="*/ f53 f18 1"/>
                <a:gd name="f69" fmla="*/ f55 f19 1"/>
                <a:gd name="f70" fmla="*/ f54 f19 1"/>
                <a:gd name="f71" fmla="*/ f56 f18 1"/>
                <a:gd name="f72" fmla="*/ f57 f19 1"/>
                <a:gd name="f73" fmla="*/ f58 f18 1"/>
                <a:gd name="f74" fmla="*/ f59 f19 1"/>
                <a:gd name="f75" fmla="*/ f60 f18 1"/>
                <a:gd name="f76" fmla="*/ f61 f18 1"/>
                <a:gd name="f77" fmla="*/ f62 f19 1"/>
                <a:gd name="f78" fmla="*/ f63 f18 1"/>
                <a:gd name="f79" fmla="*/ f64 f18 1"/>
                <a:gd name="f80" fmla="*/ f65 f18 1"/>
                <a:gd name="f81" fmla="*/ f66 f19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40">
                  <a:pos x="f71" y="f72"/>
                </a:cxn>
                <a:cxn ang="f40">
                  <a:pos x="f73" y="f72"/>
                </a:cxn>
                <a:cxn ang="f40">
                  <a:pos x="f73" y="f74"/>
                </a:cxn>
                <a:cxn ang="f40">
                  <a:pos x="f75" y="f74"/>
                </a:cxn>
                <a:cxn ang="f40">
                  <a:pos x="f76" y="f77"/>
                </a:cxn>
                <a:cxn ang="f40">
                  <a:pos x="f78" y="f74"/>
                </a:cxn>
                <a:cxn ang="f40">
                  <a:pos x="f79" y="f74"/>
                </a:cxn>
                <a:cxn ang="f40">
                  <a:pos x="f79" y="f72"/>
                </a:cxn>
                <a:cxn ang="f40">
                  <a:pos x="f80" y="f72"/>
                </a:cxn>
                <a:cxn ang="f40">
                  <a:pos x="f80" y="f81"/>
                </a:cxn>
                <a:cxn ang="f40">
                  <a:pos x="f71" y="f81"/>
                </a:cxn>
                <a:cxn ang="f40">
                  <a:pos x="f71" y="f72"/>
                </a:cxn>
              </a:cxnLst>
              <a:rect l="f67" t="f70" r="f68" b="f69"/>
              <a:pathLst>
                <a:path w="8229600" h="904643">
                  <a:moveTo>
                    <a:pt x="f6" y="f8"/>
                  </a:moveTo>
                  <a:lnTo>
                    <a:pt x="f9" y="f8"/>
                  </a:lnTo>
                  <a:lnTo>
                    <a:pt x="f9" y="f10"/>
                  </a:lnTo>
                  <a:lnTo>
                    <a:pt x="f11" y="f10"/>
                  </a:lnTo>
                  <a:lnTo>
                    <a:pt x="f12" y="f13"/>
                  </a:lnTo>
                  <a:lnTo>
                    <a:pt x="f14" y="f10"/>
                  </a:lnTo>
                  <a:lnTo>
                    <a:pt x="f15" y="f10"/>
                  </a:lnTo>
                  <a:lnTo>
                    <a:pt x="f15" y="f8"/>
                  </a:lnTo>
                  <a:lnTo>
                    <a:pt x="f5" y="f8"/>
                  </a:lnTo>
                  <a:lnTo>
                    <a:pt x="f5" y="f16"/>
                  </a:lnTo>
                  <a:lnTo>
                    <a:pt x="f6" y="f16"/>
                  </a:lnTo>
                  <a:lnTo>
                    <a:pt x="f6" y="f8"/>
                  </a:lnTo>
                  <a:close/>
                </a:path>
              </a:pathLst>
            </a:custGeom>
            <a:solidFill>
              <a:srgbClr val="FFFFFF"/>
            </a:solidFill>
            <a:ln w="25402">
              <a:solidFill>
                <a:srgbClr val="AE4845"/>
              </a:solidFill>
              <a:prstDash val="solid"/>
            </a:ln>
          </p:spPr>
          <p:txBody>
            <a:bodyPr vert="horz" wrap="square" lIns="199138" tIns="199138" rIns="199138" bIns="515968" anchor="ctr" anchorCtr="1" compatLnSpc="1"/>
            <a:lstStyle/>
            <a:p>
              <a:pPr marL="0" marR="0" lvl="0" indent="0" algn="ctr" defTabSz="1244598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12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CN" sz="28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  <a:ea typeface="宋体"/>
                </a:rPr>
                <a:t>第五步：建构学校的课程体系</a:t>
              </a:r>
              <a:endParaRPr lang="en-US" sz="2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6" name="任意多边形 5"/>
            <p:cNvSpPr/>
            <p:nvPr/>
          </p:nvSpPr>
          <p:spPr>
            <a:xfrm>
              <a:off x="457200" y="4118594"/>
              <a:ext cx="8229600" cy="904643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8229600"/>
                <a:gd name="f7" fmla="val 904643"/>
                <a:gd name="f8" fmla="val 587810"/>
                <a:gd name="f9" fmla="val 4227880"/>
                <a:gd name="f10" fmla="val 678482"/>
                <a:gd name="f11" fmla="val 4340961"/>
                <a:gd name="f12" fmla="val 4114800"/>
                <a:gd name="f13" fmla="val 904642"/>
                <a:gd name="f14" fmla="val 3888639"/>
                <a:gd name="f15" fmla="val 4001720"/>
                <a:gd name="f16" fmla="val 1"/>
                <a:gd name="f17" fmla="+- 0 0 -90"/>
                <a:gd name="f18" fmla="*/ f3 1 8229600"/>
                <a:gd name="f19" fmla="*/ f4 1 904643"/>
                <a:gd name="f20" fmla="val f5"/>
                <a:gd name="f21" fmla="val f6"/>
                <a:gd name="f22" fmla="val f7"/>
                <a:gd name="f23" fmla="*/ f17 f0 1"/>
                <a:gd name="f24" fmla="+- f22 0 f20"/>
                <a:gd name="f25" fmla="+- f21 0 f20"/>
                <a:gd name="f26" fmla="*/ f23 1 f2"/>
                <a:gd name="f27" fmla="*/ f25 1 8229600"/>
                <a:gd name="f28" fmla="*/ f24 1 904643"/>
                <a:gd name="f29" fmla="*/ 0 f25 1"/>
                <a:gd name="f30" fmla="*/ 316833 f24 1"/>
                <a:gd name="f31" fmla="*/ 4001720 f25 1"/>
                <a:gd name="f32" fmla="*/ 226161 f24 1"/>
                <a:gd name="f33" fmla="*/ 3888639 f25 1"/>
                <a:gd name="f34" fmla="*/ 4114800 f25 1"/>
                <a:gd name="f35" fmla="*/ 0 f24 1"/>
                <a:gd name="f36" fmla="*/ 4340961 f25 1"/>
                <a:gd name="f37" fmla="*/ 4227880 f25 1"/>
                <a:gd name="f38" fmla="*/ 8229600 f25 1"/>
                <a:gd name="f39" fmla="*/ 904643 f24 1"/>
                <a:gd name="f40" fmla="+- f26 0 f1"/>
                <a:gd name="f41" fmla="*/ f29 1 8229600"/>
                <a:gd name="f42" fmla="*/ f30 1 904643"/>
                <a:gd name="f43" fmla="*/ f31 1 8229600"/>
                <a:gd name="f44" fmla="*/ f32 1 904643"/>
                <a:gd name="f45" fmla="*/ f33 1 8229600"/>
                <a:gd name="f46" fmla="*/ f34 1 8229600"/>
                <a:gd name="f47" fmla="*/ f35 1 904643"/>
                <a:gd name="f48" fmla="*/ f36 1 8229600"/>
                <a:gd name="f49" fmla="*/ f37 1 8229600"/>
                <a:gd name="f50" fmla="*/ f38 1 8229600"/>
                <a:gd name="f51" fmla="*/ f39 1 904643"/>
                <a:gd name="f52" fmla="*/ f20 1 f27"/>
                <a:gd name="f53" fmla="*/ f21 1 f27"/>
                <a:gd name="f54" fmla="*/ f20 1 f28"/>
                <a:gd name="f55" fmla="*/ f22 1 f28"/>
                <a:gd name="f56" fmla="*/ f41 1 f27"/>
                <a:gd name="f57" fmla="*/ f42 1 f28"/>
                <a:gd name="f58" fmla="*/ f43 1 f27"/>
                <a:gd name="f59" fmla="*/ f44 1 f28"/>
                <a:gd name="f60" fmla="*/ f45 1 f27"/>
                <a:gd name="f61" fmla="*/ f46 1 f27"/>
                <a:gd name="f62" fmla="*/ f47 1 f28"/>
                <a:gd name="f63" fmla="*/ f48 1 f27"/>
                <a:gd name="f64" fmla="*/ f49 1 f27"/>
                <a:gd name="f65" fmla="*/ f50 1 f27"/>
                <a:gd name="f66" fmla="*/ f51 1 f28"/>
                <a:gd name="f67" fmla="*/ f52 f18 1"/>
                <a:gd name="f68" fmla="*/ f53 f18 1"/>
                <a:gd name="f69" fmla="*/ f55 f19 1"/>
                <a:gd name="f70" fmla="*/ f54 f19 1"/>
                <a:gd name="f71" fmla="*/ f56 f18 1"/>
                <a:gd name="f72" fmla="*/ f57 f19 1"/>
                <a:gd name="f73" fmla="*/ f58 f18 1"/>
                <a:gd name="f74" fmla="*/ f59 f19 1"/>
                <a:gd name="f75" fmla="*/ f60 f18 1"/>
                <a:gd name="f76" fmla="*/ f61 f18 1"/>
                <a:gd name="f77" fmla="*/ f62 f19 1"/>
                <a:gd name="f78" fmla="*/ f63 f18 1"/>
                <a:gd name="f79" fmla="*/ f64 f18 1"/>
                <a:gd name="f80" fmla="*/ f65 f18 1"/>
                <a:gd name="f81" fmla="*/ f66 f19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40">
                  <a:pos x="f71" y="f72"/>
                </a:cxn>
                <a:cxn ang="f40">
                  <a:pos x="f73" y="f72"/>
                </a:cxn>
                <a:cxn ang="f40">
                  <a:pos x="f73" y="f74"/>
                </a:cxn>
                <a:cxn ang="f40">
                  <a:pos x="f75" y="f74"/>
                </a:cxn>
                <a:cxn ang="f40">
                  <a:pos x="f76" y="f77"/>
                </a:cxn>
                <a:cxn ang="f40">
                  <a:pos x="f78" y="f74"/>
                </a:cxn>
                <a:cxn ang="f40">
                  <a:pos x="f79" y="f74"/>
                </a:cxn>
                <a:cxn ang="f40">
                  <a:pos x="f79" y="f72"/>
                </a:cxn>
                <a:cxn ang="f40">
                  <a:pos x="f80" y="f72"/>
                </a:cxn>
                <a:cxn ang="f40">
                  <a:pos x="f80" y="f81"/>
                </a:cxn>
                <a:cxn ang="f40">
                  <a:pos x="f71" y="f81"/>
                </a:cxn>
                <a:cxn ang="f40">
                  <a:pos x="f71" y="f72"/>
                </a:cxn>
              </a:cxnLst>
              <a:rect l="f67" t="f70" r="f68" b="f69"/>
              <a:pathLst>
                <a:path w="8229600" h="904643">
                  <a:moveTo>
                    <a:pt x="f6" y="f8"/>
                  </a:moveTo>
                  <a:lnTo>
                    <a:pt x="f9" y="f8"/>
                  </a:lnTo>
                  <a:lnTo>
                    <a:pt x="f9" y="f10"/>
                  </a:lnTo>
                  <a:lnTo>
                    <a:pt x="f11" y="f10"/>
                  </a:lnTo>
                  <a:lnTo>
                    <a:pt x="f12" y="f13"/>
                  </a:lnTo>
                  <a:lnTo>
                    <a:pt x="f14" y="f10"/>
                  </a:lnTo>
                  <a:lnTo>
                    <a:pt x="f15" y="f10"/>
                  </a:lnTo>
                  <a:lnTo>
                    <a:pt x="f15" y="f8"/>
                  </a:lnTo>
                  <a:lnTo>
                    <a:pt x="f5" y="f8"/>
                  </a:lnTo>
                  <a:lnTo>
                    <a:pt x="f5" y="f16"/>
                  </a:lnTo>
                  <a:lnTo>
                    <a:pt x="f6" y="f16"/>
                  </a:lnTo>
                  <a:lnTo>
                    <a:pt x="f6" y="f8"/>
                  </a:lnTo>
                  <a:close/>
                </a:path>
              </a:pathLst>
            </a:custGeom>
            <a:solidFill>
              <a:srgbClr val="FFFFFF"/>
            </a:solidFill>
            <a:ln w="25402">
              <a:solidFill>
                <a:srgbClr val="AE4845"/>
              </a:solidFill>
              <a:prstDash val="solid"/>
            </a:ln>
          </p:spPr>
          <p:txBody>
            <a:bodyPr vert="horz" wrap="square" lIns="199138" tIns="199138" rIns="199138" bIns="515968" anchor="ctr" anchorCtr="1" compatLnSpc="1"/>
            <a:lstStyle/>
            <a:p>
              <a:pPr marL="0" marR="0" lvl="0" indent="0" algn="ctr" defTabSz="1244598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12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CN" sz="2800" b="0" i="0" u="none" strike="noStrike" kern="1200" cap="none" spc="0" baseline="0" dirty="0">
                  <a:solidFill>
                    <a:srgbClr val="000000"/>
                  </a:solidFill>
                  <a:uFillTx/>
                  <a:latin typeface="Calibri"/>
                  <a:ea typeface="宋体"/>
                </a:rPr>
                <a:t>第四步：设计学校的育人模式</a:t>
              </a:r>
              <a:endParaRPr lang="en-US" sz="28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7" name="任意多边形 6"/>
            <p:cNvSpPr/>
            <p:nvPr/>
          </p:nvSpPr>
          <p:spPr>
            <a:xfrm>
              <a:off x="457200" y="3222775"/>
              <a:ext cx="8229600" cy="904643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8229600"/>
                <a:gd name="f7" fmla="val 904643"/>
                <a:gd name="f8" fmla="val 587810"/>
                <a:gd name="f9" fmla="val 4227880"/>
                <a:gd name="f10" fmla="val 678482"/>
                <a:gd name="f11" fmla="val 4340961"/>
                <a:gd name="f12" fmla="val 4114800"/>
                <a:gd name="f13" fmla="val 904642"/>
                <a:gd name="f14" fmla="val 3888639"/>
                <a:gd name="f15" fmla="val 4001720"/>
                <a:gd name="f16" fmla="val 1"/>
                <a:gd name="f17" fmla="+- 0 0 -90"/>
                <a:gd name="f18" fmla="*/ f3 1 8229600"/>
                <a:gd name="f19" fmla="*/ f4 1 904643"/>
                <a:gd name="f20" fmla="val f5"/>
                <a:gd name="f21" fmla="val f6"/>
                <a:gd name="f22" fmla="val f7"/>
                <a:gd name="f23" fmla="*/ f17 f0 1"/>
                <a:gd name="f24" fmla="+- f22 0 f20"/>
                <a:gd name="f25" fmla="+- f21 0 f20"/>
                <a:gd name="f26" fmla="*/ f23 1 f2"/>
                <a:gd name="f27" fmla="*/ f25 1 8229600"/>
                <a:gd name="f28" fmla="*/ f24 1 904643"/>
                <a:gd name="f29" fmla="*/ 0 f25 1"/>
                <a:gd name="f30" fmla="*/ 316833 f24 1"/>
                <a:gd name="f31" fmla="*/ 4001720 f25 1"/>
                <a:gd name="f32" fmla="*/ 226161 f24 1"/>
                <a:gd name="f33" fmla="*/ 3888639 f25 1"/>
                <a:gd name="f34" fmla="*/ 4114800 f25 1"/>
                <a:gd name="f35" fmla="*/ 0 f24 1"/>
                <a:gd name="f36" fmla="*/ 4340961 f25 1"/>
                <a:gd name="f37" fmla="*/ 4227880 f25 1"/>
                <a:gd name="f38" fmla="*/ 8229600 f25 1"/>
                <a:gd name="f39" fmla="*/ 904643 f24 1"/>
                <a:gd name="f40" fmla="+- f26 0 f1"/>
                <a:gd name="f41" fmla="*/ f29 1 8229600"/>
                <a:gd name="f42" fmla="*/ f30 1 904643"/>
                <a:gd name="f43" fmla="*/ f31 1 8229600"/>
                <a:gd name="f44" fmla="*/ f32 1 904643"/>
                <a:gd name="f45" fmla="*/ f33 1 8229600"/>
                <a:gd name="f46" fmla="*/ f34 1 8229600"/>
                <a:gd name="f47" fmla="*/ f35 1 904643"/>
                <a:gd name="f48" fmla="*/ f36 1 8229600"/>
                <a:gd name="f49" fmla="*/ f37 1 8229600"/>
                <a:gd name="f50" fmla="*/ f38 1 8229600"/>
                <a:gd name="f51" fmla="*/ f39 1 904643"/>
                <a:gd name="f52" fmla="*/ f20 1 f27"/>
                <a:gd name="f53" fmla="*/ f21 1 f27"/>
                <a:gd name="f54" fmla="*/ f20 1 f28"/>
                <a:gd name="f55" fmla="*/ f22 1 f28"/>
                <a:gd name="f56" fmla="*/ f41 1 f27"/>
                <a:gd name="f57" fmla="*/ f42 1 f28"/>
                <a:gd name="f58" fmla="*/ f43 1 f27"/>
                <a:gd name="f59" fmla="*/ f44 1 f28"/>
                <a:gd name="f60" fmla="*/ f45 1 f27"/>
                <a:gd name="f61" fmla="*/ f46 1 f27"/>
                <a:gd name="f62" fmla="*/ f47 1 f28"/>
                <a:gd name="f63" fmla="*/ f48 1 f27"/>
                <a:gd name="f64" fmla="*/ f49 1 f27"/>
                <a:gd name="f65" fmla="*/ f50 1 f27"/>
                <a:gd name="f66" fmla="*/ f51 1 f28"/>
                <a:gd name="f67" fmla="*/ f52 f18 1"/>
                <a:gd name="f68" fmla="*/ f53 f18 1"/>
                <a:gd name="f69" fmla="*/ f55 f19 1"/>
                <a:gd name="f70" fmla="*/ f54 f19 1"/>
                <a:gd name="f71" fmla="*/ f56 f18 1"/>
                <a:gd name="f72" fmla="*/ f57 f19 1"/>
                <a:gd name="f73" fmla="*/ f58 f18 1"/>
                <a:gd name="f74" fmla="*/ f59 f19 1"/>
                <a:gd name="f75" fmla="*/ f60 f18 1"/>
                <a:gd name="f76" fmla="*/ f61 f18 1"/>
                <a:gd name="f77" fmla="*/ f62 f19 1"/>
                <a:gd name="f78" fmla="*/ f63 f18 1"/>
                <a:gd name="f79" fmla="*/ f64 f18 1"/>
                <a:gd name="f80" fmla="*/ f65 f18 1"/>
                <a:gd name="f81" fmla="*/ f66 f19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40">
                  <a:pos x="f71" y="f72"/>
                </a:cxn>
                <a:cxn ang="f40">
                  <a:pos x="f73" y="f72"/>
                </a:cxn>
                <a:cxn ang="f40">
                  <a:pos x="f73" y="f74"/>
                </a:cxn>
                <a:cxn ang="f40">
                  <a:pos x="f75" y="f74"/>
                </a:cxn>
                <a:cxn ang="f40">
                  <a:pos x="f76" y="f77"/>
                </a:cxn>
                <a:cxn ang="f40">
                  <a:pos x="f78" y="f74"/>
                </a:cxn>
                <a:cxn ang="f40">
                  <a:pos x="f79" y="f74"/>
                </a:cxn>
                <a:cxn ang="f40">
                  <a:pos x="f79" y="f72"/>
                </a:cxn>
                <a:cxn ang="f40">
                  <a:pos x="f80" y="f72"/>
                </a:cxn>
                <a:cxn ang="f40">
                  <a:pos x="f80" y="f81"/>
                </a:cxn>
                <a:cxn ang="f40">
                  <a:pos x="f71" y="f81"/>
                </a:cxn>
                <a:cxn ang="f40">
                  <a:pos x="f71" y="f72"/>
                </a:cxn>
              </a:cxnLst>
              <a:rect l="f67" t="f70" r="f68" b="f69"/>
              <a:pathLst>
                <a:path w="8229600" h="904643">
                  <a:moveTo>
                    <a:pt x="f6" y="f8"/>
                  </a:moveTo>
                  <a:lnTo>
                    <a:pt x="f9" y="f8"/>
                  </a:lnTo>
                  <a:lnTo>
                    <a:pt x="f9" y="f10"/>
                  </a:lnTo>
                  <a:lnTo>
                    <a:pt x="f11" y="f10"/>
                  </a:lnTo>
                  <a:lnTo>
                    <a:pt x="f12" y="f13"/>
                  </a:lnTo>
                  <a:lnTo>
                    <a:pt x="f14" y="f10"/>
                  </a:lnTo>
                  <a:lnTo>
                    <a:pt x="f15" y="f10"/>
                  </a:lnTo>
                  <a:lnTo>
                    <a:pt x="f15" y="f8"/>
                  </a:lnTo>
                  <a:lnTo>
                    <a:pt x="f5" y="f8"/>
                  </a:lnTo>
                  <a:lnTo>
                    <a:pt x="f5" y="f16"/>
                  </a:lnTo>
                  <a:lnTo>
                    <a:pt x="f6" y="f16"/>
                  </a:lnTo>
                  <a:lnTo>
                    <a:pt x="f6" y="f8"/>
                  </a:lnTo>
                  <a:close/>
                </a:path>
              </a:pathLst>
            </a:custGeom>
            <a:solidFill>
              <a:srgbClr val="FFFFFF"/>
            </a:solidFill>
            <a:ln w="25402">
              <a:solidFill>
                <a:srgbClr val="AE4845"/>
              </a:solidFill>
              <a:prstDash val="solid"/>
            </a:ln>
          </p:spPr>
          <p:txBody>
            <a:bodyPr vert="horz" wrap="square" lIns="199138" tIns="199138" rIns="199138" bIns="515968" anchor="ctr" anchorCtr="0" compatLnSpc="1"/>
            <a:lstStyle/>
            <a:p>
              <a:pPr marL="0" marR="0" lvl="0" indent="0" defTabSz="1244598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12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2800" b="0" i="0" u="none" strike="noStrike" kern="1200" cap="none" spc="0" baseline="0" dirty="0">
                  <a:solidFill>
                    <a:srgbClr val="000000"/>
                  </a:solidFill>
                  <a:uFillTx/>
                  <a:latin typeface="Calibri"/>
                  <a:ea typeface="宋体"/>
                </a:rPr>
                <a:t>                   </a:t>
              </a:r>
              <a:r>
                <a:rPr lang="en-US" sz="2800" b="0" i="0" u="none" strike="noStrike" kern="1200" cap="none" spc="0" baseline="0" dirty="0" smtClean="0">
                  <a:solidFill>
                    <a:srgbClr val="000000"/>
                  </a:solidFill>
                  <a:uFillTx/>
                  <a:latin typeface="Calibri"/>
                  <a:ea typeface="宋体"/>
                </a:rPr>
                <a:t>               </a:t>
              </a:r>
              <a:r>
                <a:rPr lang="zh-CN" sz="2800" b="0" i="0" u="none" strike="noStrike" kern="1200" cap="none" spc="0" baseline="0" dirty="0">
                  <a:solidFill>
                    <a:srgbClr val="000000"/>
                  </a:solidFill>
                  <a:uFillTx/>
                  <a:latin typeface="Calibri"/>
                  <a:ea typeface="宋体"/>
                </a:rPr>
                <a:t>第三步：发掘“</a:t>
              </a:r>
              <a:r>
                <a:rPr lang="zh-CN" sz="2800" b="0" i="0" u="none" strike="noStrike" kern="1200" cap="none" spc="0" baseline="0" dirty="0">
                  <a:uFillTx/>
                  <a:latin typeface="Calibri"/>
                  <a:ea typeface="宋体"/>
                </a:rPr>
                <a:t>最好的</a:t>
              </a:r>
              <a:r>
                <a:rPr lang="zh-CN" sz="2800" b="0" i="0" u="none" strike="noStrike" kern="1200" cap="none" spc="0" baseline="0" dirty="0">
                  <a:solidFill>
                    <a:srgbClr val="000000"/>
                  </a:solidFill>
                  <a:uFillTx/>
                  <a:latin typeface="Calibri"/>
                  <a:ea typeface="宋体"/>
                </a:rPr>
                <a:t>我”</a:t>
              </a:r>
              <a:endParaRPr lang="en-US" sz="28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8" name="任意多边形 7"/>
            <p:cNvSpPr/>
            <p:nvPr/>
          </p:nvSpPr>
          <p:spPr>
            <a:xfrm>
              <a:off x="457200" y="2313720"/>
              <a:ext cx="8229600" cy="904643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8229600"/>
                <a:gd name="f7" fmla="val 904643"/>
                <a:gd name="f8" fmla="val 587810"/>
                <a:gd name="f9" fmla="val 4227880"/>
                <a:gd name="f10" fmla="val 678482"/>
                <a:gd name="f11" fmla="val 4340961"/>
                <a:gd name="f12" fmla="val 4114800"/>
                <a:gd name="f13" fmla="val 904642"/>
                <a:gd name="f14" fmla="val 3888639"/>
                <a:gd name="f15" fmla="val 4001720"/>
                <a:gd name="f16" fmla="val 1"/>
                <a:gd name="f17" fmla="+- 0 0 -90"/>
                <a:gd name="f18" fmla="*/ f3 1 8229600"/>
                <a:gd name="f19" fmla="*/ f4 1 904643"/>
                <a:gd name="f20" fmla="val f5"/>
                <a:gd name="f21" fmla="val f6"/>
                <a:gd name="f22" fmla="val f7"/>
                <a:gd name="f23" fmla="*/ f17 f0 1"/>
                <a:gd name="f24" fmla="+- f22 0 f20"/>
                <a:gd name="f25" fmla="+- f21 0 f20"/>
                <a:gd name="f26" fmla="*/ f23 1 f2"/>
                <a:gd name="f27" fmla="*/ f25 1 8229600"/>
                <a:gd name="f28" fmla="*/ f24 1 904643"/>
                <a:gd name="f29" fmla="*/ 0 f25 1"/>
                <a:gd name="f30" fmla="*/ 316833 f24 1"/>
                <a:gd name="f31" fmla="*/ 4001720 f25 1"/>
                <a:gd name="f32" fmla="*/ 226161 f24 1"/>
                <a:gd name="f33" fmla="*/ 3888639 f25 1"/>
                <a:gd name="f34" fmla="*/ 4114800 f25 1"/>
                <a:gd name="f35" fmla="*/ 0 f24 1"/>
                <a:gd name="f36" fmla="*/ 4340961 f25 1"/>
                <a:gd name="f37" fmla="*/ 4227880 f25 1"/>
                <a:gd name="f38" fmla="*/ 8229600 f25 1"/>
                <a:gd name="f39" fmla="*/ 904643 f24 1"/>
                <a:gd name="f40" fmla="+- f26 0 f1"/>
                <a:gd name="f41" fmla="*/ f29 1 8229600"/>
                <a:gd name="f42" fmla="*/ f30 1 904643"/>
                <a:gd name="f43" fmla="*/ f31 1 8229600"/>
                <a:gd name="f44" fmla="*/ f32 1 904643"/>
                <a:gd name="f45" fmla="*/ f33 1 8229600"/>
                <a:gd name="f46" fmla="*/ f34 1 8229600"/>
                <a:gd name="f47" fmla="*/ f35 1 904643"/>
                <a:gd name="f48" fmla="*/ f36 1 8229600"/>
                <a:gd name="f49" fmla="*/ f37 1 8229600"/>
                <a:gd name="f50" fmla="*/ f38 1 8229600"/>
                <a:gd name="f51" fmla="*/ f39 1 904643"/>
                <a:gd name="f52" fmla="*/ f20 1 f27"/>
                <a:gd name="f53" fmla="*/ f21 1 f27"/>
                <a:gd name="f54" fmla="*/ f20 1 f28"/>
                <a:gd name="f55" fmla="*/ f22 1 f28"/>
                <a:gd name="f56" fmla="*/ f41 1 f27"/>
                <a:gd name="f57" fmla="*/ f42 1 f28"/>
                <a:gd name="f58" fmla="*/ f43 1 f27"/>
                <a:gd name="f59" fmla="*/ f44 1 f28"/>
                <a:gd name="f60" fmla="*/ f45 1 f27"/>
                <a:gd name="f61" fmla="*/ f46 1 f27"/>
                <a:gd name="f62" fmla="*/ f47 1 f28"/>
                <a:gd name="f63" fmla="*/ f48 1 f27"/>
                <a:gd name="f64" fmla="*/ f49 1 f27"/>
                <a:gd name="f65" fmla="*/ f50 1 f27"/>
                <a:gd name="f66" fmla="*/ f51 1 f28"/>
                <a:gd name="f67" fmla="*/ f52 f18 1"/>
                <a:gd name="f68" fmla="*/ f53 f18 1"/>
                <a:gd name="f69" fmla="*/ f55 f19 1"/>
                <a:gd name="f70" fmla="*/ f54 f19 1"/>
                <a:gd name="f71" fmla="*/ f56 f18 1"/>
                <a:gd name="f72" fmla="*/ f57 f19 1"/>
                <a:gd name="f73" fmla="*/ f58 f18 1"/>
                <a:gd name="f74" fmla="*/ f59 f19 1"/>
                <a:gd name="f75" fmla="*/ f60 f18 1"/>
                <a:gd name="f76" fmla="*/ f61 f18 1"/>
                <a:gd name="f77" fmla="*/ f62 f19 1"/>
                <a:gd name="f78" fmla="*/ f63 f18 1"/>
                <a:gd name="f79" fmla="*/ f64 f18 1"/>
                <a:gd name="f80" fmla="*/ f65 f18 1"/>
                <a:gd name="f81" fmla="*/ f66 f19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40">
                  <a:pos x="f71" y="f72"/>
                </a:cxn>
                <a:cxn ang="f40">
                  <a:pos x="f73" y="f72"/>
                </a:cxn>
                <a:cxn ang="f40">
                  <a:pos x="f73" y="f74"/>
                </a:cxn>
                <a:cxn ang="f40">
                  <a:pos x="f75" y="f74"/>
                </a:cxn>
                <a:cxn ang="f40">
                  <a:pos x="f76" y="f77"/>
                </a:cxn>
                <a:cxn ang="f40">
                  <a:pos x="f78" y="f74"/>
                </a:cxn>
                <a:cxn ang="f40">
                  <a:pos x="f79" y="f74"/>
                </a:cxn>
                <a:cxn ang="f40">
                  <a:pos x="f79" y="f72"/>
                </a:cxn>
                <a:cxn ang="f40">
                  <a:pos x="f80" y="f72"/>
                </a:cxn>
                <a:cxn ang="f40">
                  <a:pos x="f80" y="f81"/>
                </a:cxn>
                <a:cxn ang="f40">
                  <a:pos x="f71" y="f81"/>
                </a:cxn>
                <a:cxn ang="f40">
                  <a:pos x="f71" y="f72"/>
                </a:cxn>
              </a:cxnLst>
              <a:rect l="f67" t="f70" r="f68" b="f69"/>
              <a:pathLst>
                <a:path w="8229600" h="904643">
                  <a:moveTo>
                    <a:pt x="f6" y="f8"/>
                  </a:moveTo>
                  <a:lnTo>
                    <a:pt x="f9" y="f8"/>
                  </a:lnTo>
                  <a:lnTo>
                    <a:pt x="f9" y="f10"/>
                  </a:lnTo>
                  <a:lnTo>
                    <a:pt x="f11" y="f10"/>
                  </a:lnTo>
                  <a:lnTo>
                    <a:pt x="f12" y="f13"/>
                  </a:lnTo>
                  <a:lnTo>
                    <a:pt x="f14" y="f10"/>
                  </a:lnTo>
                  <a:lnTo>
                    <a:pt x="f15" y="f10"/>
                  </a:lnTo>
                  <a:lnTo>
                    <a:pt x="f15" y="f8"/>
                  </a:lnTo>
                  <a:lnTo>
                    <a:pt x="f5" y="f8"/>
                  </a:lnTo>
                  <a:lnTo>
                    <a:pt x="f5" y="f16"/>
                  </a:lnTo>
                  <a:lnTo>
                    <a:pt x="f6" y="f16"/>
                  </a:lnTo>
                  <a:lnTo>
                    <a:pt x="f6" y="f8"/>
                  </a:lnTo>
                  <a:close/>
                </a:path>
              </a:pathLst>
            </a:custGeom>
            <a:solidFill>
              <a:srgbClr val="FFFFFF"/>
            </a:solidFill>
            <a:ln w="25402">
              <a:solidFill>
                <a:srgbClr val="AE4845"/>
              </a:solidFill>
              <a:prstDash val="solid"/>
            </a:ln>
          </p:spPr>
          <p:txBody>
            <a:bodyPr vert="horz" wrap="square" lIns="199138" tIns="199138" rIns="199138" bIns="515968" anchor="ctr" anchorCtr="1" compatLnSpc="1"/>
            <a:lstStyle/>
            <a:p>
              <a:pPr marL="0" marR="0" lvl="0" indent="0" algn="ctr" defTabSz="1244598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15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CN" sz="2800" b="0" i="0" u="none" strike="noStrike" kern="1200" cap="none" spc="0" baseline="0" dirty="0">
                  <a:solidFill>
                    <a:srgbClr val="000000"/>
                  </a:solidFill>
                  <a:uFillTx/>
                  <a:latin typeface="Calibri"/>
                  <a:ea typeface="宋体"/>
                </a:rPr>
                <a:t>第二步：</a:t>
              </a:r>
              <a:r>
                <a:rPr lang="zh-CN" sz="2800" b="0" i="0" u="none" strike="noStrike" kern="1200" cap="none" spc="0" baseline="0" dirty="0">
                  <a:uFillTx/>
                  <a:latin typeface="Calibri"/>
                  <a:ea typeface="宋体"/>
                </a:rPr>
                <a:t>发现学校中的“人”</a:t>
              </a:r>
              <a:endParaRPr lang="en-US" sz="2800" b="0" i="0" u="none" strike="noStrike" kern="1200" cap="none" spc="0" baseline="0" dirty="0">
                <a:uFillTx/>
                <a:latin typeface="Calibri"/>
              </a:endParaRPr>
            </a:p>
          </p:txBody>
        </p:sp>
        <p:sp>
          <p:nvSpPr>
            <p:cNvPr id="9" name="任意多边形 8"/>
            <p:cNvSpPr/>
            <p:nvPr/>
          </p:nvSpPr>
          <p:spPr>
            <a:xfrm>
              <a:off x="457200" y="1431136"/>
              <a:ext cx="8229600" cy="904643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8229600"/>
                <a:gd name="f7" fmla="val 904643"/>
                <a:gd name="f8" fmla="val 587810"/>
                <a:gd name="f9" fmla="val 4227880"/>
                <a:gd name="f10" fmla="val 678482"/>
                <a:gd name="f11" fmla="val 4340961"/>
                <a:gd name="f12" fmla="val 4114800"/>
                <a:gd name="f13" fmla="val 904642"/>
                <a:gd name="f14" fmla="val 3888639"/>
                <a:gd name="f15" fmla="val 4001720"/>
                <a:gd name="f16" fmla="val 1"/>
                <a:gd name="f17" fmla="+- 0 0 -90"/>
                <a:gd name="f18" fmla="*/ f3 1 8229600"/>
                <a:gd name="f19" fmla="*/ f4 1 904643"/>
                <a:gd name="f20" fmla="val f5"/>
                <a:gd name="f21" fmla="val f6"/>
                <a:gd name="f22" fmla="val f7"/>
                <a:gd name="f23" fmla="*/ f17 f0 1"/>
                <a:gd name="f24" fmla="+- f22 0 f20"/>
                <a:gd name="f25" fmla="+- f21 0 f20"/>
                <a:gd name="f26" fmla="*/ f23 1 f2"/>
                <a:gd name="f27" fmla="*/ f25 1 8229600"/>
                <a:gd name="f28" fmla="*/ f24 1 904643"/>
                <a:gd name="f29" fmla="*/ 0 f25 1"/>
                <a:gd name="f30" fmla="*/ 316833 f24 1"/>
                <a:gd name="f31" fmla="*/ 4001720 f25 1"/>
                <a:gd name="f32" fmla="*/ 226161 f24 1"/>
                <a:gd name="f33" fmla="*/ 3888639 f25 1"/>
                <a:gd name="f34" fmla="*/ 4114800 f25 1"/>
                <a:gd name="f35" fmla="*/ 0 f24 1"/>
                <a:gd name="f36" fmla="*/ 4340961 f25 1"/>
                <a:gd name="f37" fmla="*/ 4227880 f25 1"/>
                <a:gd name="f38" fmla="*/ 8229600 f25 1"/>
                <a:gd name="f39" fmla="*/ 904643 f24 1"/>
                <a:gd name="f40" fmla="+- f26 0 f1"/>
                <a:gd name="f41" fmla="*/ f29 1 8229600"/>
                <a:gd name="f42" fmla="*/ f30 1 904643"/>
                <a:gd name="f43" fmla="*/ f31 1 8229600"/>
                <a:gd name="f44" fmla="*/ f32 1 904643"/>
                <a:gd name="f45" fmla="*/ f33 1 8229600"/>
                <a:gd name="f46" fmla="*/ f34 1 8229600"/>
                <a:gd name="f47" fmla="*/ f35 1 904643"/>
                <a:gd name="f48" fmla="*/ f36 1 8229600"/>
                <a:gd name="f49" fmla="*/ f37 1 8229600"/>
                <a:gd name="f50" fmla="*/ f38 1 8229600"/>
                <a:gd name="f51" fmla="*/ f39 1 904643"/>
                <a:gd name="f52" fmla="*/ f20 1 f27"/>
                <a:gd name="f53" fmla="*/ f21 1 f27"/>
                <a:gd name="f54" fmla="*/ f20 1 f28"/>
                <a:gd name="f55" fmla="*/ f22 1 f28"/>
                <a:gd name="f56" fmla="*/ f41 1 f27"/>
                <a:gd name="f57" fmla="*/ f42 1 f28"/>
                <a:gd name="f58" fmla="*/ f43 1 f27"/>
                <a:gd name="f59" fmla="*/ f44 1 f28"/>
                <a:gd name="f60" fmla="*/ f45 1 f27"/>
                <a:gd name="f61" fmla="*/ f46 1 f27"/>
                <a:gd name="f62" fmla="*/ f47 1 f28"/>
                <a:gd name="f63" fmla="*/ f48 1 f27"/>
                <a:gd name="f64" fmla="*/ f49 1 f27"/>
                <a:gd name="f65" fmla="*/ f50 1 f27"/>
                <a:gd name="f66" fmla="*/ f51 1 f28"/>
                <a:gd name="f67" fmla="*/ f52 f18 1"/>
                <a:gd name="f68" fmla="*/ f53 f18 1"/>
                <a:gd name="f69" fmla="*/ f55 f19 1"/>
                <a:gd name="f70" fmla="*/ f54 f19 1"/>
                <a:gd name="f71" fmla="*/ f56 f18 1"/>
                <a:gd name="f72" fmla="*/ f57 f19 1"/>
                <a:gd name="f73" fmla="*/ f58 f18 1"/>
                <a:gd name="f74" fmla="*/ f59 f19 1"/>
                <a:gd name="f75" fmla="*/ f60 f18 1"/>
                <a:gd name="f76" fmla="*/ f61 f18 1"/>
                <a:gd name="f77" fmla="*/ f62 f19 1"/>
                <a:gd name="f78" fmla="*/ f63 f18 1"/>
                <a:gd name="f79" fmla="*/ f64 f18 1"/>
                <a:gd name="f80" fmla="*/ f65 f18 1"/>
                <a:gd name="f81" fmla="*/ f66 f19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40">
                  <a:pos x="f71" y="f72"/>
                </a:cxn>
                <a:cxn ang="f40">
                  <a:pos x="f73" y="f72"/>
                </a:cxn>
                <a:cxn ang="f40">
                  <a:pos x="f73" y="f74"/>
                </a:cxn>
                <a:cxn ang="f40">
                  <a:pos x="f75" y="f74"/>
                </a:cxn>
                <a:cxn ang="f40">
                  <a:pos x="f76" y="f77"/>
                </a:cxn>
                <a:cxn ang="f40">
                  <a:pos x="f78" y="f74"/>
                </a:cxn>
                <a:cxn ang="f40">
                  <a:pos x="f79" y="f74"/>
                </a:cxn>
                <a:cxn ang="f40">
                  <a:pos x="f79" y="f72"/>
                </a:cxn>
                <a:cxn ang="f40">
                  <a:pos x="f80" y="f72"/>
                </a:cxn>
                <a:cxn ang="f40">
                  <a:pos x="f80" y="f81"/>
                </a:cxn>
                <a:cxn ang="f40">
                  <a:pos x="f71" y="f81"/>
                </a:cxn>
                <a:cxn ang="f40">
                  <a:pos x="f71" y="f72"/>
                </a:cxn>
              </a:cxnLst>
              <a:rect l="f67" t="f70" r="f68" b="f69"/>
              <a:pathLst>
                <a:path w="8229600" h="904643">
                  <a:moveTo>
                    <a:pt x="f6" y="f8"/>
                  </a:moveTo>
                  <a:lnTo>
                    <a:pt x="f9" y="f8"/>
                  </a:lnTo>
                  <a:lnTo>
                    <a:pt x="f9" y="f10"/>
                  </a:lnTo>
                  <a:lnTo>
                    <a:pt x="f11" y="f10"/>
                  </a:lnTo>
                  <a:lnTo>
                    <a:pt x="f12" y="f13"/>
                  </a:lnTo>
                  <a:lnTo>
                    <a:pt x="f14" y="f10"/>
                  </a:lnTo>
                  <a:lnTo>
                    <a:pt x="f15" y="f10"/>
                  </a:lnTo>
                  <a:lnTo>
                    <a:pt x="f15" y="f8"/>
                  </a:lnTo>
                  <a:lnTo>
                    <a:pt x="f5" y="f8"/>
                  </a:lnTo>
                  <a:lnTo>
                    <a:pt x="f5" y="f16"/>
                  </a:lnTo>
                  <a:lnTo>
                    <a:pt x="f6" y="f16"/>
                  </a:lnTo>
                  <a:lnTo>
                    <a:pt x="f6" y="f8"/>
                  </a:lnTo>
                  <a:close/>
                </a:path>
              </a:pathLst>
            </a:custGeom>
            <a:solidFill>
              <a:srgbClr val="FFFFFF"/>
            </a:solidFill>
            <a:ln w="25402">
              <a:solidFill>
                <a:srgbClr val="AE4845"/>
              </a:solidFill>
              <a:prstDash val="solid"/>
            </a:ln>
          </p:spPr>
          <p:txBody>
            <a:bodyPr vert="horz" wrap="square" lIns="199138" tIns="199138" rIns="199138" bIns="515968" anchor="ctr" anchorCtr="1" compatLnSpc="1"/>
            <a:lstStyle/>
            <a:p>
              <a:pPr marL="0" marR="0" lvl="0" indent="0" algn="ctr" defTabSz="1244598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12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CN" sz="28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  <a:ea typeface="宋体"/>
                </a:rPr>
                <a:t>第一步：给自己的学校画张像</a:t>
              </a:r>
              <a:endParaRPr lang="en-US" sz="2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图示 1"/>
          <p:cNvGraphicFramePr/>
          <p:nvPr/>
        </p:nvGraphicFramePr>
        <p:xfrm>
          <a:off x="-240704" y="980728"/>
          <a:ext cx="10896533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圆角矩形 2"/>
          <p:cNvSpPr/>
          <p:nvPr/>
        </p:nvSpPr>
        <p:spPr>
          <a:xfrm>
            <a:off x="719403" y="332656"/>
            <a:ext cx="3892354" cy="86409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dirty="0" smtClean="0">
                <a:solidFill>
                  <a:srgbClr val="FF0000"/>
                </a:solidFill>
              </a:rPr>
              <a:t>5</a:t>
            </a:r>
            <a:r>
              <a:rPr lang="zh-CN" altLang="en-US" sz="3200" dirty="0" smtClean="0">
                <a:solidFill>
                  <a:srgbClr val="FF0000"/>
                </a:solidFill>
              </a:rPr>
              <a:t>、六大项目引领</a:t>
            </a:r>
            <a:endParaRPr lang="zh-CN" altLang="en-US" sz="3200" dirty="0">
              <a:solidFill>
                <a:srgbClr val="FF0000"/>
              </a:solidFill>
            </a:endParaRPr>
          </a:p>
        </p:txBody>
      </p:sp>
      <p:sp>
        <p:nvSpPr>
          <p:cNvPr id="4" name="圆角矩形 3"/>
          <p:cNvSpPr/>
          <p:nvPr/>
        </p:nvSpPr>
        <p:spPr>
          <a:xfrm>
            <a:off x="9473074" y="1123121"/>
            <a:ext cx="992831" cy="4649688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600" dirty="0" smtClean="0">
                <a:solidFill>
                  <a:srgbClr val="FF0000"/>
                </a:solidFill>
              </a:rPr>
              <a:t>项目指南</a:t>
            </a:r>
            <a:endParaRPr lang="zh-CN" altLang="en-US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3"/>
          <p:cNvSpPr txBox="1">
            <a:spLocks noGrp="1"/>
          </p:cNvSpPr>
          <p:nvPr>
            <p:ph type="ctrTitle"/>
          </p:nvPr>
        </p:nvSpPr>
        <p:spPr>
          <a:xfrm>
            <a:off x="901485" y="951113"/>
            <a:ext cx="10363200" cy="1006895"/>
          </a:xfrm>
          <a:solidFill>
            <a:schemeClr val="accent4">
              <a:lumMod val="20000"/>
              <a:lumOff val="80000"/>
            </a:schemeClr>
          </a:solidFill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n-US" altLang="zh-CN" sz="4800" dirty="0" smtClean="0"/>
              <a:t>6</a:t>
            </a:r>
            <a:r>
              <a:rPr lang="zh-CN" altLang="en-US" sz="4800" dirty="0" smtClean="0"/>
              <a:t>、新样态学校的意义价值</a:t>
            </a:r>
            <a:endParaRPr lang="en-US" sz="48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007435" y="2924944"/>
            <a:ext cx="10369152" cy="3024336"/>
          </a:xfrm>
          <a:solidFill>
            <a:schemeClr val="accent6">
              <a:lumMod val="60000"/>
              <a:lumOff val="40000"/>
            </a:schemeClr>
          </a:solidFill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n-US" altLang="zh-CN" sz="3600" dirty="0" smtClean="0">
                <a:solidFill>
                  <a:schemeClr val="tx1"/>
                </a:solidFill>
              </a:rPr>
              <a:t>    </a:t>
            </a:r>
          </a:p>
          <a:p>
            <a:pPr algn="l" fontAlgn="auto">
              <a:spcAft>
                <a:spcPts val="0"/>
              </a:spcAft>
              <a:defRPr/>
            </a:pPr>
            <a:r>
              <a:rPr lang="en-US" altLang="zh-CN" sz="3600" dirty="0" smtClean="0">
                <a:solidFill>
                  <a:schemeClr val="tx1"/>
                </a:solidFill>
              </a:rPr>
              <a:t> </a:t>
            </a:r>
            <a:r>
              <a:rPr lang="zh-CN" altLang="en-US" sz="3600" dirty="0" smtClean="0">
                <a:solidFill>
                  <a:schemeClr val="tx1"/>
                </a:solidFill>
              </a:rPr>
              <a:t>“</a:t>
            </a:r>
            <a:r>
              <a:rPr lang="zh-CN" altLang="zh-CN" sz="3600" dirty="0" smtClean="0">
                <a:solidFill>
                  <a:schemeClr val="tx1"/>
                </a:solidFill>
              </a:rPr>
              <a:t>新样态学校</a:t>
            </a:r>
            <a:r>
              <a:rPr lang="zh-CN" altLang="en-US" sz="3600" dirty="0" smtClean="0">
                <a:solidFill>
                  <a:schemeClr val="tx1"/>
                </a:solidFill>
              </a:rPr>
              <a:t>”不仅是一个高新概念，更是</a:t>
            </a:r>
            <a:r>
              <a:rPr lang="zh-CN" altLang="zh-CN" sz="3600" dirty="0" smtClean="0">
                <a:solidFill>
                  <a:schemeClr val="tx1"/>
                </a:solidFill>
              </a:rPr>
              <a:t>一</a:t>
            </a:r>
            <a:r>
              <a:rPr lang="zh-CN" altLang="en-US" sz="3600" dirty="0" smtClean="0">
                <a:solidFill>
                  <a:schemeClr val="tx1"/>
                </a:solidFill>
              </a:rPr>
              <a:t>种系统创新</a:t>
            </a:r>
            <a:r>
              <a:rPr lang="zh-CN" altLang="zh-CN" sz="3600" dirty="0" smtClean="0">
                <a:solidFill>
                  <a:schemeClr val="tx1"/>
                </a:solidFill>
              </a:rPr>
              <a:t>，</a:t>
            </a:r>
            <a:r>
              <a:rPr lang="zh-CN" altLang="en-US" sz="3600" dirty="0" smtClean="0">
                <a:solidFill>
                  <a:schemeClr val="tx1"/>
                </a:solidFill>
              </a:rPr>
              <a:t>提供了推动</a:t>
            </a:r>
            <a:r>
              <a:rPr lang="zh-CN" altLang="zh-CN" sz="3600" dirty="0" smtClean="0">
                <a:solidFill>
                  <a:schemeClr val="tx1"/>
                </a:solidFill>
              </a:rPr>
              <a:t>学校发展的新</a:t>
            </a:r>
            <a:r>
              <a:rPr lang="zh-CN" altLang="en-US" sz="3600" dirty="0" smtClean="0">
                <a:solidFill>
                  <a:schemeClr val="tx1"/>
                </a:solidFill>
              </a:rPr>
              <a:t>理念、新</a:t>
            </a:r>
            <a:r>
              <a:rPr lang="zh-CN" altLang="en-US" sz="3600" dirty="0" smtClean="0"/>
              <a:t>方式</a:t>
            </a:r>
            <a:r>
              <a:rPr lang="zh-CN" altLang="en-US" sz="3600" dirty="0" smtClean="0">
                <a:solidFill>
                  <a:schemeClr val="tx1"/>
                </a:solidFill>
              </a:rPr>
              <a:t>、新机制、新工具</a:t>
            </a:r>
            <a:r>
              <a:rPr lang="zh-CN" altLang="zh-CN" sz="3600" dirty="0" smtClean="0">
                <a:solidFill>
                  <a:schemeClr val="tx1"/>
                </a:solidFill>
              </a:rPr>
              <a:t>。</a:t>
            </a:r>
            <a:endParaRPr lang="en-US" altLang="zh-CN" sz="3600" dirty="0" smtClean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defRPr/>
            </a:pPr>
            <a:endParaRPr lang="zh-CN" altLang="en-US" sz="3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536104"/>
            <a:ext cx="10972800" cy="1152128"/>
          </a:xfrm>
        </p:spPr>
        <p:txBody>
          <a:bodyPr/>
          <a:lstStyle/>
          <a:p>
            <a:r>
              <a:rPr lang="zh-CN" altLang="en-US" dirty="0" smtClean="0"/>
              <a:t>其中，</a:t>
            </a:r>
            <a:r>
              <a:rPr lang="zh-CN" altLang="en-US" u="sng" dirty="0" smtClean="0">
                <a:solidFill>
                  <a:srgbClr val="FF0000"/>
                </a:solidFill>
              </a:rPr>
              <a:t>文化内生</a:t>
            </a:r>
            <a:r>
              <a:rPr lang="zh-CN" altLang="en-US" dirty="0" smtClean="0"/>
              <a:t>是新样态学校的核心主张</a:t>
            </a:r>
            <a:endParaRPr lang="zh-CN" altLang="en-US" dirty="0"/>
          </a:p>
        </p:txBody>
      </p:sp>
      <p:graphicFrame>
        <p:nvGraphicFramePr>
          <p:cNvPr id="5" name="内容占位符 4"/>
          <p:cNvGraphicFramePr>
            <a:graphicFrameLocks noGrp="1"/>
          </p:cNvGraphicFramePr>
          <p:nvPr>
            <p:ph idx="1"/>
          </p:nvPr>
        </p:nvGraphicFramePr>
        <p:xfrm>
          <a:off x="527381" y="2060848"/>
          <a:ext cx="10972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云形标注 5"/>
          <p:cNvSpPr/>
          <p:nvPr/>
        </p:nvSpPr>
        <p:spPr>
          <a:xfrm>
            <a:off x="2782958" y="1844824"/>
            <a:ext cx="6510130" cy="1584176"/>
          </a:xfrm>
          <a:custGeom>
            <a:avLst>
              <a:gd name="f0" fmla="val 6300"/>
              <a:gd name="f1" fmla="val 24300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*/ 5419351 1 1725033"/>
              <a:gd name="f10" fmla="val -2147483647"/>
              <a:gd name="f11" fmla="val 2147483647"/>
              <a:gd name="f12" fmla="val 1930"/>
              <a:gd name="f13" fmla="val 7160"/>
              <a:gd name="f14" fmla="val 1530"/>
              <a:gd name="f15" fmla="val 4490"/>
              <a:gd name="f16" fmla="val 3400"/>
              <a:gd name="f17" fmla="val 1970"/>
              <a:gd name="f18" fmla="val 5270"/>
              <a:gd name="f19" fmla="val 5860"/>
              <a:gd name="f20" fmla="val 1950"/>
              <a:gd name="f21" fmla="val 6470"/>
              <a:gd name="f22" fmla="val 2210"/>
              <a:gd name="f23" fmla="val 6970"/>
              <a:gd name="f24" fmla="val 2600"/>
              <a:gd name="f25" fmla="val 7450"/>
              <a:gd name="f26" fmla="val 1390"/>
              <a:gd name="f27" fmla="val 8340"/>
              <a:gd name="f28" fmla="val 650"/>
              <a:gd name="f29" fmla="val 9340"/>
              <a:gd name="f30" fmla="val 10004"/>
              <a:gd name="f31" fmla="val 690"/>
              <a:gd name="f32" fmla="val 10710"/>
              <a:gd name="f33" fmla="val 1050"/>
              <a:gd name="f34" fmla="val 11210"/>
              <a:gd name="f35" fmla="val 1700"/>
              <a:gd name="f36" fmla="val 11570"/>
              <a:gd name="f37" fmla="val 630"/>
              <a:gd name="f38" fmla="val 12330"/>
              <a:gd name="f39" fmla="val 13150"/>
              <a:gd name="f40" fmla="val 13840"/>
              <a:gd name="f41" fmla="val 14470"/>
              <a:gd name="f42" fmla="val 460"/>
              <a:gd name="f43" fmla="val 14870"/>
              <a:gd name="f44" fmla="val 1160"/>
              <a:gd name="f45" fmla="val 15330"/>
              <a:gd name="f46" fmla="val 440"/>
              <a:gd name="f47" fmla="val 16020"/>
              <a:gd name="f48" fmla="val 16740"/>
              <a:gd name="f49" fmla="val 17910"/>
              <a:gd name="f50" fmla="val 18900"/>
              <a:gd name="f51" fmla="val 1130"/>
              <a:gd name="f52" fmla="val 19110"/>
              <a:gd name="f53" fmla="val 2710"/>
              <a:gd name="f54" fmla="val 20240"/>
              <a:gd name="f55" fmla="val 3150"/>
              <a:gd name="f56" fmla="val 21060"/>
              <a:gd name="f57" fmla="val 4580"/>
              <a:gd name="f58" fmla="val 6220"/>
              <a:gd name="f59" fmla="val 6720"/>
              <a:gd name="f60" fmla="val 21000"/>
              <a:gd name="f61" fmla="val 7200"/>
              <a:gd name="f62" fmla="val 20830"/>
              <a:gd name="f63" fmla="val 7660"/>
              <a:gd name="f64" fmla="val 21310"/>
              <a:gd name="f65" fmla="val 8460"/>
              <a:gd name="f66" fmla="val 9450"/>
              <a:gd name="f67" fmla="val 10460"/>
              <a:gd name="f68" fmla="val 12750"/>
              <a:gd name="f69" fmla="val 20310"/>
              <a:gd name="f70" fmla="val 14680"/>
              <a:gd name="f71" fmla="val 18650"/>
              <a:gd name="f72" fmla="val 15010"/>
              <a:gd name="f73" fmla="val 17200"/>
              <a:gd name="f74" fmla="val 17370"/>
              <a:gd name="f75" fmla="val 18920"/>
              <a:gd name="f76" fmla="val 15770"/>
              <a:gd name="f77" fmla="val 15220"/>
              <a:gd name="f78" fmla="val 14700"/>
              <a:gd name="f79" fmla="val 18710"/>
              <a:gd name="f80" fmla="val 14240"/>
              <a:gd name="f81" fmla="val 18310"/>
              <a:gd name="f82" fmla="val 13820"/>
              <a:gd name="f83" fmla="val 12490"/>
              <a:gd name="f84" fmla="val 11000"/>
              <a:gd name="f85" fmla="val 9890"/>
              <a:gd name="f86" fmla="val 8840"/>
              <a:gd name="f87" fmla="val 20790"/>
              <a:gd name="f88" fmla="val 8210"/>
              <a:gd name="f89" fmla="val 19510"/>
              <a:gd name="f90" fmla="val 7620"/>
              <a:gd name="f91" fmla="val 20000"/>
              <a:gd name="f92" fmla="val 7930"/>
              <a:gd name="f93" fmla="val 20290"/>
              <a:gd name="f94" fmla="val 6240"/>
              <a:gd name="f95" fmla="val 4850"/>
              <a:gd name="f96" fmla="val 3570"/>
              <a:gd name="f97" fmla="val 19280"/>
              <a:gd name="f98" fmla="val 2900"/>
              <a:gd name="f99" fmla="val 17640"/>
              <a:gd name="f100" fmla="val 1300"/>
              <a:gd name="f101" fmla="val 17600"/>
              <a:gd name="f102" fmla="val 480"/>
              <a:gd name="f103" fmla="val 16300"/>
              <a:gd name="f104" fmla="val 14660"/>
              <a:gd name="f105" fmla="val 13900"/>
              <a:gd name="f106" fmla="val 13210"/>
              <a:gd name="f107" fmla="val 1070"/>
              <a:gd name="f108" fmla="val 12640"/>
              <a:gd name="f109" fmla="val 380"/>
              <a:gd name="f110" fmla="val 12160"/>
              <a:gd name="f111" fmla="val 10120"/>
              <a:gd name="f112" fmla="val 8590"/>
              <a:gd name="f113" fmla="val 840"/>
              <a:gd name="f114" fmla="val 7330"/>
              <a:gd name="f115" fmla="val 7410"/>
              <a:gd name="f116" fmla="val 2040"/>
              <a:gd name="f117" fmla="val 7690"/>
              <a:gd name="f118" fmla="val 2090"/>
              <a:gd name="f119" fmla="val 7920"/>
              <a:gd name="f120" fmla="val 2790"/>
              <a:gd name="f121" fmla="val 7480"/>
              <a:gd name="f122" fmla="val 3050"/>
              <a:gd name="f123" fmla="val 7670"/>
              <a:gd name="f124" fmla="val 3310"/>
              <a:gd name="f125" fmla="val 11130"/>
              <a:gd name="f126" fmla="val 1910"/>
              <a:gd name="f127" fmla="val 11080"/>
              <a:gd name="f128" fmla="val 2160"/>
              <a:gd name="f129" fmla="val 11030"/>
              <a:gd name="f130" fmla="val 2400"/>
              <a:gd name="f131" fmla="val 14720"/>
              <a:gd name="f132" fmla="val 1400"/>
              <a:gd name="f133" fmla="val 14640"/>
              <a:gd name="f134" fmla="val 1720"/>
              <a:gd name="f135" fmla="val 14540"/>
              <a:gd name="f136" fmla="val 2010"/>
              <a:gd name="f137" fmla="val 19130"/>
              <a:gd name="f138" fmla="val 2890"/>
              <a:gd name="f139" fmla="val 19230"/>
              <a:gd name="f140" fmla="val 3290"/>
              <a:gd name="f141" fmla="val 19190"/>
              <a:gd name="f142" fmla="val 3380"/>
              <a:gd name="f143" fmla="val 20660"/>
              <a:gd name="f144" fmla="val 8170"/>
              <a:gd name="f145" fmla="val 20430"/>
              <a:gd name="f146" fmla="val 8620"/>
              <a:gd name="f147" fmla="val 20110"/>
              <a:gd name="f148" fmla="val 8990"/>
              <a:gd name="f149" fmla="val 18660"/>
              <a:gd name="f150" fmla="val 18740"/>
              <a:gd name="f151" fmla="val 14200"/>
              <a:gd name="f152" fmla="val 18280"/>
              <a:gd name="f153" fmla="val 12200"/>
              <a:gd name="f154" fmla="val 17000"/>
              <a:gd name="f155" fmla="val 11450"/>
              <a:gd name="f156" fmla="val 14320"/>
              <a:gd name="f157" fmla="val 17980"/>
              <a:gd name="f158" fmla="val 14350"/>
              <a:gd name="f159" fmla="val 17680"/>
              <a:gd name="f160" fmla="val 14370"/>
              <a:gd name="f161" fmla="val 17360"/>
              <a:gd name="f162" fmla="val 8220"/>
              <a:gd name="f163" fmla="val 8060"/>
              <a:gd name="f164" fmla="val 19250"/>
              <a:gd name="f165" fmla="val 7960"/>
              <a:gd name="f166" fmla="val 18950"/>
              <a:gd name="f167" fmla="val 7860"/>
              <a:gd name="f168" fmla="val 18640"/>
              <a:gd name="f169" fmla="val 3090"/>
              <a:gd name="f170" fmla="val 3280"/>
              <a:gd name="f171" fmla="val 17540"/>
              <a:gd name="f172" fmla="val 3460"/>
              <a:gd name="f173" fmla="val 17450"/>
              <a:gd name="f174" fmla="val 12900"/>
              <a:gd name="f175" fmla="val 1780"/>
              <a:gd name="f176" fmla="val 13130"/>
              <a:gd name="f177" fmla="val 2330"/>
              <a:gd name="f178" fmla="val 13040"/>
              <a:gd name="f179" fmla="*/ 1800 1800 1"/>
              <a:gd name="f180" fmla="+- 0 0 0"/>
              <a:gd name="f181" fmla="+- 0 0 23592960"/>
              <a:gd name="f182" fmla="val 1800"/>
              <a:gd name="f183" fmla="*/ 1200 1200 1"/>
              <a:gd name="f184" fmla="val 1200"/>
              <a:gd name="f185" fmla="*/ 700 700 1"/>
              <a:gd name="f186" fmla="val 700"/>
              <a:gd name="f187" fmla="+- 0 0 -270"/>
              <a:gd name="f188" fmla="+- 0 0 180"/>
              <a:gd name="f189" fmla="+- 0 0 -90"/>
              <a:gd name="f190" fmla="+- 0 0 -212"/>
              <a:gd name="f191" fmla="*/ f5 1 21600"/>
              <a:gd name="f192" fmla="*/ f6 1 21600"/>
              <a:gd name="f193" fmla="*/ f9 1 180"/>
              <a:gd name="f194" fmla="pin -2147483647 f0 2147483647"/>
              <a:gd name="f195" fmla="pin -2147483647 f1 2147483647"/>
              <a:gd name="f196" fmla="*/ 0 f9 1"/>
              <a:gd name="f197" fmla="*/ f180 f2 1"/>
              <a:gd name="f198" fmla="*/ f181 f2 1"/>
              <a:gd name="f199" fmla="*/ f187 f2 1"/>
              <a:gd name="f200" fmla="*/ f188 f2 1"/>
              <a:gd name="f201" fmla="*/ f189 f2 1"/>
              <a:gd name="f202" fmla="*/ f190 f2 1"/>
              <a:gd name="f203" fmla="+- f194 0 10800"/>
              <a:gd name="f204" fmla="+- f195 0 10800"/>
              <a:gd name="f205" fmla="val f194"/>
              <a:gd name="f206" fmla="val f195"/>
              <a:gd name="f207" fmla="*/ f194 f191 1"/>
              <a:gd name="f208" fmla="*/ f195 f192 1"/>
              <a:gd name="f209" fmla="*/ 3000 f191 1"/>
              <a:gd name="f210" fmla="*/ 17110 f191 1"/>
              <a:gd name="f211" fmla="*/ 17330 f192 1"/>
              <a:gd name="f212" fmla="*/ 3320 f192 1"/>
              <a:gd name="f213" fmla="*/ f196 1 f4"/>
              <a:gd name="f214" fmla="*/ f197 1 f4"/>
              <a:gd name="f215" fmla="*/ f198 1 f4"/>
              <a:gd name="f216" fmla="*/ 0 f191 1"/>
              <a:gd name="f217" fmla="*/ 10800 f192 1"/>
              <a:gd name="f218" fmla="*/ f199 1 f4"/>
              <a:gd name="f219" fmla="*/ 10800 f191 1"/>
              <a:gd name="f220" fmla="*/ 21600 f192 1"/>
              <a:gd name="f221" fmla="*/ f200 1 f4"/>
              <a:gd name="f222" fmla="*/ 21600 f191 1"/>
              <a:gd name="f223" fmla="*/ f201 1 f4"/>
              <a:gd name="f224" fmla="*/ 0 f192 1"/>
              <a:gd name="f225" fmla="*/ f202 1 f4"/>
              <a:gd name="f226" fmla="+- 0 0 f204"/>
              <a:gd name="f227" fmla="+- 0 0 f203"/>
              <a:gd name="f228" fmla="+- 0 0 f213"/>
              <a:gd name="f229" fmla="+- f214 0 f3"/>
              <a:gd name="f230" fmla="+- f215 0 f3"/>
              <a:gd name="f231" fmla="+- f218 0 f3"/>
              <a:gd name="f232" fmla="+- f221 0 f3"/>
              <a:gd name="f233" fmla="+- f223 0 f3"/>
              <a:gd name="f234" fmla="*/ f205 f191 1"/>
              <a:gd name="f235" fmla="*/ f206 f192 1"/>
              <a:gd name="f236" fmla="+- f225 0 f3"/>
              <a:gd name="f237" fmla="at2 f226 f227"/>
              <a:gd name="f238" fmla="*/ f228 f2 1"/>
              <a:gd name="f239" fmla="+- f230 0 f229"/>
              <a:gd name="f240" fmla="+- f237 f3 0"/>
              <a:gd name="f241" fmla="*/ f238 1 f9"/>
              <a:gd name="f242" fmla="*/ f240 f9 1"/>
              <a:gd name="f243" fmla="+- f241 0 f3"/>
              <a:gd name="f244" fmla="*/ f242 1 f2"/>
              <a:gd name="f245" fmla="cos 1 f243"/>
              <a:gd name="f246" fmla="sin 1 f243"/>
              <a:gd name="f247" fmla="+- 0 0 f244"/>
              <a:gd name="f248" fmla="+- 0 0 f245"/>
              <a:gd name="f249" fmla="+- 0 0 f246"/>
              <a:gd name="f250" fmla="val f247"/>
              <a:gd name="f251" fmla="*/ 1800 f248 1"/>
              <a:gd name="f252" fmla="*/ 1800 f249 1"/>
              <a:gd name="f253" fmla="*/ 1200 f248 1"/>
              <a:gd name="f254" fmla="*/ 1200 f249 1"/>
              <a:gd name="f255" fmla="*/ 700 f248 1"/>
              <a:gd name="f256" fmla="*/ 700 f249 1"/>
              <a:gd name="f257" fmla="*/ f250 1 f193"/>
              <a:gd name="f258" fmla="*/ f251 f251 1"/>
              <a:gd name="f259" fmla="*/ f252 f252 1"/>
              <a:gd name="f260" fmla="*/ f253 f253 1"/>
              <a:gd name="f261" fmla="*/ f254 f254 1"/>
              <a:gd name="f262" fmla="*/ f255 f255 1"/>
              <a:gd name="f263" fmla="*/ f256 f256 1"/>
              <a:gd name="f264" fmla="*/ f257 f193 1"/>
              <a:gd name="f265" fmla="+- f258 f259 0"/>
              <a:gd name="f266" fmla="+- f260 f261 0"/>
              <a:gd name="f267" fmla="+- f262 f263 0"/>
              <a:gd name="f268" fmla="+- 0 0 f264"/>
              <a:gd name="f269" fmla="sqrt f265"/>
              <a:gd name="f270" fmla="sqrt f266"/>
              <a:gd name="f271" fmla="sqrt f267"/>
              <a:gd name="f272" fmla="*/ f268 f2 1"/>
              <a:gd name="f273" fmla="*/ f179 1 f269"/>
              <a:gd name="f274" fmla="*/ f183 1 f270"/>
              <a:gd name="f275" fmla="*/ f185 1 f271"/>
              <a:gd name="f276" fmla="*/ f272 1 f9"/>
              <a:gd name="f277" fmla="*/ f248 f273 1"/>
              <a:gd name="f278" fmla="*/ f249 f273 1"/>
              <a:gd name="f279" fmla="*/ f248 f274 1"/>
              <a:gd name="f280" fmla="*/ f249 f274 1"/>
              <a:gd name="f281" fmla="*/ f248 f275 1"/>
              <a:gd name="f282" fmla="*/ f249 f275 1"/>
              <a:gd name="f283" fmla="+- f276 0 f3"/>
              <a:gd name="f284" fmla="+- f205 0 f281"/>
              <a:gd name="f285" fmla="+- f206 0 f282"/>
              <a:gd name="f286" fmla="sin 1 f283"/>
              <a:gd name="f287" fmla="cos 1 f283"/>
              <a:gd name="f288" fmla="+- 0 0 f286"/>
              <a:gd name="f289" fmla="+- 0 0 f287"/>
              <a:gd name="f290" fmla="*/ 10800 f288 1"/>
              <a:gd name="f291" fmla="*/ 10800 f289 1"/>
              <a:gd name="f292" fmla="+- f290 10800 0"/>
              <a:gd name="f293" fmla="+- f291 10800 0"/>
              <a:gd name="f294" fmla="*/ f290 1 12"/>
              <a:gd name="f295" fmla="*/ f291 1 12"/>
              <a:gd name="f296" fmla="+- f194 0 f292"/>
              <a:gd name="f297" fmla="+- f195 0 f293"/>
              <a:gd name="f298" fmla="*/ f296 1 3"/>
              <a:gd name="f299" fmla="*/ f297 1 3"/>
              <a:gd name="f300" fmla="*/ f296 2 1"/>
              <a:gd name="f301" fmla="*/ f297 2 1"/>
              <a:gd name="f302" fmla="*/ f300 1 3"/>
              <a:gd name="f303" fmla="*/ f301 1 3"/>
              <a:gd name="f304" fmla="+- f298 f292 0"/>
              <a:gd name="f305" fmla="+- f299 f293 0"/>
              <a:gd name="f306" fmla="+- f304 0 f294"/>
              <a:gd name="f307" fmla="+- f305 0 f295"/>
              <a:gd name="f308" fmla="+- f302 f292 0"/>
              <a:gd name="f309" fmla="+- f303 f293 0"/>
              <a:gd name="f310" fmla="+- f306 0 f277"/>
              <a:gd name="f311" fmla="+- f307 0 f278"/>
              <a:gd name="f312" fmla="+- f308 0 f279"/>
              <a:gd name="f313" fmla="+- f309 0 f280"/>
            </a:gdLst>
            <a:ahLst>
              <a:ahXY gdRefX="f0" minX="f10" maxX="f11" gdRefY="f1" minY="f10" maxY="f11">
                <a:pos x="f207" y="f208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31">
                <a:pos x="f216" y="f217"/>
              </a:cxn>
              <a:cxn ang="f232">
                <a:pos x="f219" y="f220"/>
              </a:cxn>
              <a:cxn ang="f233">
                <a:pos x="f222" y="f217"/>
              </a:cxn>
              <a:cxn ang="f229">
                <a:pos x="f219" y="f224"/>
              </a:cxn>
              <a:cxn ang="f236">
                <a:pos x="f234" y="f235"/>
              </a:cxn>
            </a:cxnLst>
            <a:rect l="f209" t="f212" r="f210" b="f211"/>
            <a:pathLst>
              <a:path w="21600" h="21600">
                <a:moveTo>
                  <a:pt x="f12" y="f13"/>
                </a:moveTo>
                <a:cubicBezTo>
                  <a:pt x="f14" y="f15"/>
                  <a:pt x="f16" y="f17"/>
                  <a:pt x="f18" y="f17"/>
                </a:cubicBezTo>
                <a:cubicBezTo>
                  <a:pt x="f19" y="f20"/>
                  <a:pt x="f21" y="f22"/>
                  <a:pt x="f23" y="f24"/>
                </a:cubicBezTo>
                <a:cubicBezTo>
                  <a:pt x="f25" y="f26"/>
                  <a:pt x="f27" y="f28"/>
                  <a:pt x="f29" y="f28"/>
                </a:cubicBezTo>
                <a:cubicBezTo>
                  <a:pt x="f30" y="f31"/>
                  <a:pt x="f32" y="f33"/>
                  <a:pt x="f34" y="f35"/>
                </a:cubicBezTo>
                <a:cubicBezTo>
                  <a:pt x="f36" y="f37"/>
                  <a:pt x="f38" y="f7"/>
                  <a:pt x="f39" y="f7"/>
                </a:cubicBezTo>
                <a:cubicBezTo>
                  <a:pt x="f40" y="f7"/>
                  <a:pt x="f41" y="f42"/>
                  <a:pt x="f43" y="f44"/>
                </a:cubicBezTo>
                <a:cubicBezTo>
                  <a:pt x="f45" y="f46"/>
                  <a:pt x="f47" y="f7"/>
                  <a:pt x="f48" y="f7"/>
                </a:cubicBezTo>
                <a:cubicBezTo>
                  <a:pt x="f49" y="f7"/>
                  <a:pt x="f50" y="f51"/>
                  <a:pt x="f52" y="f53"/>
                </a:cubicBezTo>
                <a:cubicBezTo>
                  <a:pt x="f54" y="f55"/>
                  <a:pt x="f56" y="f57"/>
                  <a:pt x="f56" y="f58"/>
                </a:cubicBezTo>
                <a:cubicBezTo>
                  <a:pt x="f56" y="f59"/>
                  <a:pt x="f60" y="f61"/>
                  <a:pt x="f62" y="f63"/>
                </a:cubicBezTo>
                <a:cubicBezTo>
                  <a:pt x="f64" y="f65"/>
                  <a:pt x="f8" y="f66"/>
                  <a:pt x="f8" y="f67"/>
                </a:cubicBezTo>
                <a:cubicBezTo>
                  <a:pt x="f8" y="f68"/>
                  <a:pt x="f69" y="f70"/>
                  <a:pt x="f71" y="f72"/>
                </a:cubicBezTo>
                <a:cubicBezTo>
                  <a:pt x="f71" y="f73"/>
                  <a:pt x="f74" y="f75"/>
                  <a:pt x="f76" y="f75"/>
                </a:cubicBezTo>
                <a:cubicBezTo>
                  <a:pt x="f77" y="f75"/>
                  <a:pt x="f78" y="f79"/>
                  <a:pt x="f80" y="f81"/>
                </a:cubicBezTo>
                <a:cubicBezTo>
                  <a:pt x="f82" y="f54"/>
                  <a:pt x="f83" y="f8"/>
                  <a:pt x="f84" y="f8"/>
                </a:cubicBezTo>
                <a:cubicBezTo>
                  <a:pt x="f85" y="f8"/>
                  <a:pt x="f86" y="f87"/>
                  <a:pt x="f88" y="f89"/>
                </a:cubicBezTo>
                <a:cubicBezTo>
                  <a:pt x="f90" y="f91"/>
                  <a:pt x="f92" y="f93"/>
                  <a:pt x="f94" y="f93"/>
                </a:cubicBezTo>
                <a:cubicBezTo>
                  <a:pt x="f95" y="f93"/>
                  <a:pt x="f96" y="f97"/>
                  <a:pt x="f98" y="f99"/>
                </a:cubicBezTo>
                <a:cubicBezTo>
                  <a:pt x="f100" y="f101"/>
                  <a:pt x="f102" y="f103"/>
                  <a:pt x="f102" y="f104"/>
                </a:cubicBezTo>
                <a:cubicBezTo>
                  <a:pt x="f102" y="f105"/>
                  <a:pt x="f31" y="f106"/>
                  <a:pt x="f107" y="f108"/>
                </a:cubicBezTo>
                <a:cubicBezTo>
                  <a:pt x="f109" y="f110"/>
                  <a:pt x="f7" y="f34"/>
                  <a:pt x="f7" y="f111"/>
                </a:cubicBezTo>
                <a:cubicBezTo>
                  <a:pt x="f7" y="f112"/>
                  <a:pt x="f113" y="f114"/>
                  <a:pt x="f12" y="f13"/>
                </a:cubicBezTo>
                <a:close/>
              </a:path>
              <a:path w="21600" h="21600" fill="none">
                <a:moveTo>
                  <a:pt x="f12" y="f13"/>
                </a:moveTo>
                <a:cubicBezTo>
                  <a:pt x="f20" y="f115"/>
                  <a:pt x="f116" y="f117"/>
                  <a:pt x="f118" y="f119"/>
                </a:cubicBezTo>
              </a:path>
              <a:path w="21600" h="21600" fill="none">
                <a:moveTo>
                  <a:pt x="f23" y="f24"/>
                </a:moveTo>
                <a:cubicBezTo>
                  <a:pt x="f61" y="f120"/>
                  <a:pt x="f121" y="f122"/>
                  <a:pt x="f123" y="f124"/>
                </a:cubicBezTo>
              </a:path>
              <a:path w="21600" h="21600" fill="none">
                <a:moveTo>
                  <a:pt x="f34" y="f35"/>
                </a:moveTo>
                <a:cubicBezTo>
                  <a:pt x="f125" y="f126"/>
                  <a:pt x="f127" y="f128"/>
                  <a:pt x="f129" y="f130"/>
                </a:cubicBezTo>
              </a:path>
              <a:path w="21600" h="21600" fill="none">
                <a:moveTo>
                  <a:pt x="f43" y="f44"/>
                </a:moveTo>
                <a:cubicBezTo>
                  <a:pt x="f131" y="f132"/>
                  <a:pt x="f133" y="f134"/>
                  <a:pt x="f135" y="f136"/>
                </a:cubicBezTo>
              </a:path>
              <a:path w="21600" h="21600" fill="none">
                <a:moveTo>
                  <a:pt x="f52" y="f53"/>
                </a:moveTo>
                <a:cubicBezTo>
                  <a:pt x="f137" y="f138"/>
                  <a:pt x="f139" y="f140"/>
                  <a:pt x="f141" y="f142"/>
                </a:cubicBezTo>
              </a:path>
              <a:path w="21600" h="21600" fill="none">
                <a:moveTo>
                  <a:pt x="f62" y="f63"/>
                </a:moveTo>
                <a:cubicBezTo>
                  <a:pt x="f143" y="f144"/>
                  <a:pt x="f145" y="f146"/>
                  <a:pt x="f147" y="f148"/>
                </a:cubicBezTo>
              </a:path>
              <a:path w="21600" h="21600" fill="none">
                <a:moveTo>
                  <a:pt x="f149" y="f72"/>
                </a:moveTo>
                <a:cubicBezTo>
                  <a:pt x="f150" y="f151"/>
                  <a:pt x="f152" y="f153"/>
                  <a:pt x="f154" y="f155"/>
                </a:cubicBezTo>
              </a:path>
              <a:path w="21600" h="21600" fill="none">
                <a:moveTo>
                  <a:pt x="f80" y="f81"/>
                </a:moveTo>
                <a:cubicBezTo>
                  <a:pt x="f156" y="f157"/>
                  <a:pt x="f158" y="f159"/>
                  <a:pt x="f160" y="f161"/>
                </a:cubicBezTo>
              </a:path>
              <a:path w="21600" h="21600" fill="none">
                <a:moveTo>
                  <a:pt x="f162" y="f89"/>
                </a:moveTo>
                <a:cubicBezTo>
                  <a:pt x="f163" y="f164"/>
                  <a:pt x="f165" y="f166"/>
                  <a:pt x="f167" y="f168"/>
                </a:cubicBezTo>
              </a:path>
              <a:path w="21600" h="21600" fill="none">
                <a:moveTo>
                  <a:pt x="f98" y="f99"/>
                </a:moveTo>
                <a:cubicBezTo>
                  <a:pt x="f169" y="f101"/>
                  <a:pt x="f170" y="f171"/>
                  <a:pt x="f172" y="f173"/>
                </a:cubicBezTo>
              </a:path>
              <a:path w="21600" h="21600" fill="none">
                <a:moveTo>
                  <a:pt x="f107" y="f108"/>
                </a:moveTo>
                <a:cubicBezTo>
                  <a:pt x="f132" y="f174"/>
                  <a:pt x="f175" y="f176"/>
                  <a:pt x="f177" y="f178"/>
                </a:cubicBezTo>
              </a:path>
              <a:path w="21600" h="21600">
                <a:moveTo>
                  <a:pt x="f310" y="f311"/>
                </a:moveTo>
                <a:arcTo wR="f182" hR="f182" stAng="f229" swAng="f239"/>
                <a:close/>
              </a:path>
              <a:path w="21600" h="21600">
                <a:moveTo>
                  <a:pt x="f312" y="f313"/>
                </a:moveTo>
                <a:arcTo wR="f184" hR="f184" stAng="f229" swAng="f239"/>
                <a:close/>
              </a:path>
              <a:path w="21600" h="21600">
                <a:moveTo>
                  <a:pt x="f284" y="f285"/>
                </a:moveTo>
                <a:arcTo wR="f186" hR="f186" stAng="f229" swAng="f239"/>
                <a:close/>
              </a:path>
            </a:pathLst>
          </a:custGeom>
          <a:solidFill>
            <a:srgbClr val="FFFFFF"/>
          </a:solidFill>
          <a:ln w="25402">
            <a:solidFill>
              <a:srgbClr val="F79646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2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  <a:ea typeface="宋体"/>
              </a:rPr>
              <a:t>    </a:t>
            </a:r>
            <a:r>
              <a:rPr lang="zh-CN" altLang="en-US" sz="28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alibri"/>
                <a:ea typeface="宋体"/>
              </a:rPr>
              <a:t>新样态学校的核心是“</a:t>
            </a:r>
            <a:r>
              <a:rPr lang="zh-CN" altLang="en-US" sz="2800" b="0" i="0" u="none" strike="noStrike" kern="1200" cap="none" spc="0" baseline="0" dirty="0" smtClean="0">
                <a:solidFill>
                  <a:srgbClr val="FF0000"/>
                </a:solidFill>
                <a:uFillTx/>
                <a:latin typeface="Calibri"/>
                <a:ea typeface="宋体"/>
              </a:rPr>
              <a:t>文化内生</a:t>
            </a:r>
            <a:r>
              <a:rPr lang="zh-CN" altLang="en-US" sz="28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alibri"/>
                <a:ea typeface="宋体"/>
              </a:rPr>
              <a:t>”</a:t>
            </a:r>
            <a:endParaRPr lang="en-US" sz="32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  <a:ea typeface="宋体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图示 2"/>
          <p:cNvGraphicFramePr/>
          <p:nvPr/>
        </p:nvGraphicFramePr>
        <p:xfrm>
          <a:off x="848409" y="1827785"/>
          <a:ext cx="10363200" cy="38884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三、文化内生：逻辑与机制</a:t>
            </a:r>
            <a:endParaRPr lang="zh-CN" altLang="en-US" dirty="0"/>
          </a:p>
        </p:txBody>
      </p:sp>
    </p:spTree>
    <p:extLst>
      <p:ext uri="{BB962C8B-B14F-4D97-AF65-F5344CB8AC3E}">
        <p14:creationId xmlns="" xmlns:p14="http://schemas.microsoft.com/office/powerpoint/2010/main" val="223105445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838200" y="566530"/>
            <a:ext cx="10515600" cy="1124158"/>
          </a:xfrm>
        </p:spPr>
        <p:txBody>
          <a:bodyPr>
            <a:normAutofit/>
          </a:bodyPr>
          <a:lstStyle/>
          <a:p>
            <a:r>
              <a:rPr lang="zh-CN" altLang="en-US" sz="4000" dirty="0" smtClean="0">
                <a:latin typeface="+mn-ea"/>
              </a:rPr>
              <a:t>逻辑：文化内生成为学校改革发展的新逻辑。</a:t>
            </a:r>
            <a:endParaRPr lang="zh-CN" altLang="en-US" sz="4000" dirty="0"/>
          </a:p>
        </p:txBody>
      </p:sp>
      <p:sp>
        <p:nvSpPr>
          <p:cNvPr id="5" name="内容占位符 4"/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6606209" cy="435133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endParaRPr lang="en-US" altLang="zh-CN" dirty="0" smtClean="0">
              <a:latin typeface="+mn-ea"/>
            </a:endParaRPr>
          </a:p>
          <a:p>
            <a:pPr>
              <a:lnSpc>
                <a:spcPct val="100000"/>
              </a:lnSpc>
            </a:pPr>
            <a:r>
              <a:rPr lang="zh-CN" altLang="en-US" dirty="0" smtClean="0">
                <a:latin typeface="+mn-ea"/>
              </a:rPr>
              <a:t>具体而言，包含三层意思：</a:t>
            </a:r>
            <a:endParaRPr lang="en-US" altLang="zh-CN" dirty="0" smtClean="0">
              <a:latin typeface="+mn-ea"/>
            </a:endParaRPr>
          </a:p>
          <a:p>
            <a:pPr>
              <a:lnSpc>
                <a:spcPct val="100000"/>
              </a:lnSpc>
            </a:pPr>
            <a:r>
              <a:rPr lang="en-US" altLang="zh-CN" dirty="0" smtClean="0">
                <a:latin typeface="+mn-ea"/>
              </a:rPr>
              <a:t>——</a:t>
            </a:r>
            <a:r>
              <a:rPr lang="zh-CN" altLang="en-US" dirty="0" smtClean="0">
                <a:latin typeface="+mn-ea"/>
              </a:rPr>
              <a:t>从</a:t>
            </a:r>
            <a:r>
              <a:rPr lang="zh-CN" altLang="en-US" dirty="0" smtClean="0">
                <a:solidFill>
                  <a:srgbClr val="FF0000"/>
                </a:solidFill>
                <a:latin typeface="+mn-ea"/>
              </a:rPr>
              <a:t>文化的视角</a:t>
            </a:r>
            <a:r>
              <a:rPr lang="zh-CN" altLang="en-US" dirty="0" smtClean="0">
                <a:latin typeface="+mn-ea"/>
              </a:rPr>
              <a:t>来认识学校发展。</a:t>
            </a:r>
            <a:endParaRPr lang="en-US" altLang="zh-CN" dirty="0" smtClean="0">
              <a:latin typeface="+mn-ea"/>
            </a:endParaRPr>
          </a:p>
          <a:p>
            <a:pPr>
              <a:lnSpc>
                <a:spcPct val="100000"/>
              </a:lnSpc>
            </a:pPr>
            <a:r>
              <a:rPr lang="en-US" altLang="zh-CN" dirty="0" smtClean="0">
                <a:latin typeface="+mn-ea"/>
              </a:rPr>
              <a:t>——</a:t>
            </a:r>
            <a:r>
              <a:rPr lang="zh-CN" altLang="en-US" dirty="0" smtClean="0">
                <a:latin typeface="+mn-ea"/>
              </a:rPr>
              <a:t>以</a:t>
            </a:r>
            <a:r>
              <a:rPr lang="zh-CN" altLang="en-US" dirty="0" smtClean="0">
                <a:solidFill>
                  <a:srgbClr val="FF0000"/>
                </a:solidFill>
                <a:latin typeface="+mn-ea"/>
              </a:rPr>
              <a:t>文化的思维</a:t>
            </a:r>
            <a:r>
              <a:rPr lang="zh-CN" altLang="en-US" dirty="0" smtClean="0">
                <a:latin typeface="+mn-ea"/>
              </a:rPr>
              <a:t>来思考学校发展。</a:t>
            </a:r>
            <a:endParaRPr lang="en-US" altLang="zh-CN" dirty="0" smtClean="0">
              <a:latin typeface="+mn-ea"/>
            </a:endParaRPr>
          </a:p>
          <a:p>
            <a:pPr>
              <a:lnSpc>
                <a:spcPct val="100000"/>
              </a:lnSpc>
            </a:pPr>
            <a:r>
              <a:rPr lang="en-US" altLang="zh-CN" dirty="0" smtClean="0">
                <a:latin typeface="+mn-ea"/>
              </a:rPr>
              <a:t>——</a:t>
            </a:r>
            <a:r>
              <a:rPr lang="zh-CN" altLang="en-US" dirty="0" smtClean="0">
                <a:latin typeface="+mn-ea"/>
              </a:rPr>
              <a:t>用</a:t>
            </a:r>
            <a:r>
              <a:rPr lang="zh-CN" altLang="en-US" dirty="0" smtClean="0">
                <a:solidFill>
                  <a:srgbClr val="FF0000"/>
                </a:solidFill>
                <a:latin typeface="+mn-ea"/>
              </a:rPr>
              <a:t>文化的方式</a:t>
            </a:r>
            <a:r>
              <a:rPr lang="zh-CN" altLang="en-US" dirty="0" smtClean="0">
                <a:latin typeface="+mn-ea"/>
              </a:rPr>
              <a:t>来推进学校发展。</a:t>
            </a:r>
          </a:p>
          <a:p>
            <a:pPr>
              <a:lnSpc>
                <a:spcPct val="100000"/>
              </a:lnSpc>
            </a:pPr>
            <a:endParaRPr lang="zh-CN" altLang="en-US" dirty="0">
              <a:latin typeface="+mn-ea"/>
            </a:endParaRPr>
          </a:p>
        </p:txBody>
      </p:sp>
      <p:pic>
        <p:nvPicPr>
          <p:cNvPr id="7" name="内容占位符 6" descr="内生的卡通画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8471867" y="2868853"/>
            <a:ext cx="3067050" cy="3000375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mtClean="0"/>
              <a:t>我对学校文化的理解</a:t>
            </a:r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</p:nvPr>
        </p:nvGraphicFramePr>
        <p:xfrm>
          <a:off x="848139" y="1626842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125955072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40970" y="1731233"/>
            <a:ext cx="8994509" cy="3278088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l"/>
            <a:r>
              <a:rPr lang="zh-CN" altLang="en-US" sz="4900" dirty="0" smtClean="0"/>
              <a:t>文化到底是什么？一个新观点：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en-US" altLang="zh-CN" dirty="0" smtClean="0">
                <a:solidFill>
                  <a:schemeClr val="accent3">
                    <a:lumMod val="50000"/>
                  </a:schemeClr>
                </a:solidFill>
              </a:rPr>
              <a:t>      </a:t>
            </a:r>
            <a:r>
              <a:rPr lang="zh-CN" altLang="en-US" sz="4000" dirty="0" smtClean="0">
                <a:solidFill>
                  <a:schemeClr val="accent3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文化</a:t>
            </a:r>
            <a:r>
              <a:rPr lang="zh-CN" altLang="en-US" sz="4000" dirty="0">
                <a:solidFill>
                  <a:schemeClr val="accent3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是</a:t>
            </a:r>
            <a:r>
              <a:rPr lang="zh-CN" altLang="en-US" sz="4000" dirty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思想意识、精神信仰、价值观念</a:t>
            </a:r>
            <a:r>
              <a:rPr lang="zh-CN" altLang="en-US" sz="4000" dirty="0">
                <a:solidFill>
                  <a:schemeClr val="accent3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的集中体现，对社会生活发挥着更基础、更深沉、更持久的作用。</a:t>
            </a:r>
            <a:endParaRPr lang="zh-CN" altLang="en-US" dirty="0">
              <a:solidFill>
                <a:schemeClr val="accent3">
                  <a:lumMod val="50000"/>
                </a:schemeClr>
              </a:solidFill>
              <a:latin typeface="楷体" pitchFamily="49" charset="-122"/>
              <a:ea typeface="楷体" pitchFamily="49" charset="-12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43325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         思考一个问题：作为学校文化核心之办学理念来自何处？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2027583"/>
            <a:ext cx="10515600" cy="4149380"/>
          </a:xfrm>
        </p:spPr>
        <p:txBody>
          <a:bodyPr>
            <a:normAutofit/>
          </a:bodyPr>
          <a:lstStyle/>
          <a:p>
            <a:r>
              <a:rPr lang="zh-CN" altLang="en-US" dirty="0" smtClean="0"/>
              <a:t>众多学校的办学理念只是一句口号，一个名词，没有自圆其说、自成一体。</a:t>
            </a:r>
            <a:endParaRPr lang="en-US" altLang="zh-CN" dirty="0" smtClean="0"/>
          </a:p>
          <a:p>
            <a:r>
              <a:rPr lang="zh-CN" altLang="en-US" dirty="0" smtClean="0"/>
              <a:t>更多学校的理念缺乏理论依据和哲学基础。</a:t>
            </a:r>
            <a:endParaRPr lang="en-US" altLang="zh-CN" dirty="0" smtClean="0"/>
          </a:p>
          <a:p>
            <a:r>
              <a:rPr lang="zh-CN" altLang="en-US" dirty="0" smtClean="0"/>
              <a:t>大多数学校的理念犹如</a:t>
            </a:r>
            <a:r>
              <a:rPr lang="zh-CN" altLang="en-US" dirty="0" smtClean="0">
                <a:solidFill>
                  <a:srgbClr val="FF0000"/>
                </a:solidFill>
              </a:rPr>
              <a:t>无源之水、无缘之木，</a:t>
            </a:r>
            <a:r>
              <a:rPr lang="zh-CN" altLang="en-US" dirty="0" smtClean="0"/>
              <a:t>更似</a:t>
            </a:r>
            <a:r>
              <a:rPr lang="zh-CN" altLang="en-US" dirty="0" smtClean="0">
                <a:solidFill>
                  <a:srgbClr val="FF0000"/>
                </a:solidFill>
              </a:rPr>
              <a:t>空穴来风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r>
              <a:rPr lang="zh-CN" altLang="en-US" dirty="0" smtClean="0"/>
              <a:t>更重要的是，学校没有形成办学理念真正</a:t>
            </a:r>
            <a:r>
              <a:rPr lang="zh-CN" altLang="en-US" u="sng" dirty="0" smtClean="0">
                <a:solidFill>
                  <a:srgbClr val="FF0000"/>
                </a:solidFill>
              </a:rPr>
              <a:t>“落地”的机制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zh-CN" altLang="en-US" dirty="0" smtClean="0"/>
              <a:t>寻找冥冥之中的那只“</a:t>
            </a:r>
            <a:r>
              <a:rPr lang="zh-CN" altLang="en-US" dirty="0" smtClean="0">
                <a:solidFill>
                  <a:srgbClr val="FF0000"/>
                </a:solidFill>
              </a:rPr>
              <a:t>看不见的手</a:t>
            </a:r>
            <a:r>
              <a:rPr lang="zh-CN" altLang="en-US" dirty="0" smtClean="0"/>
              <a:t>”。</a:t>
            </a:r>
            <a:endParaRPr lang="zh-CN" alt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000" dirty="0" smtClean="0"/>
              <a:t>新样态学校的文化内生路径</a:t>
            </a:r>
            <a:endParaRPr lang="zh-CN" altLang="en-US" sz="4000" dirty="0"/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</p:nvPr>
        </p:nvGraphicFramePr>
        <p:xfrm>
          <a:off x="609600" y="1461051"/>
          <a:ext cx="10972800" cy="49695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椭圆 4"/>
          <p:cNvSpPr/>
          <p:nvPr/>
        </p:nvSpPr>
        <p:spPr>
          <a:xfrm>
            <a:off x="8492886" y="3734882"/>
            <a:ext cx="1248139" cy="648072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 smtClean="0">
                <a:solidFill>
                  <a:srgbClr val="FF0000"/>
                </a:solidFill>
              </a:rPr>
              <a:t>上溯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sp>
        <p:nvSpPr>
          <p:cNvPr id="6" name="椭圆 5"/>
          <p:cNvSpPr/>
          <p:nvPr/>
        </p:nvSpPr>
        <p:spPr>
          <a:xfrm>
            <a:off x="2345025" y="3776464"/>
            <a:ext cx="1248139" cy="648072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 smtClean="0">
                <a:solidFill>
                  <a:srgbClr val="FF0000"/>
                </a:solidFill>
              </a:rPr>
              <a:t>下延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66571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22226" cy="1528989"/>
          </a:xfrm>
        </p:spPr>
        <p:txBody>
          <a:bodyPr>
            <a:normAutofit/>
          </a:bodyPr>
          <a:lstStyle/>
          <a:p>
            <a:r>
              <a:rPr lang="zh-CN" altLang="en-US" sz="4000" dirty="0" smtClean="0"/>
              <a:t>     </a:t>
            </a:r>
            <a:r>
              <a:rPr lang="zh-CN" altLang="en-US" sz="4000" u="sng" dirty="0" smtClean="0"/>
              <a:t>新任务</a:t>
            </a:r>
            <a:r>
              <a:rPr lang="zh-CN" altLang="en-US" sz="4000" dirty="0" smtClean="0"/>
              <a:t>：全国基础教育工作会议明确了“</a:t>
            </a:r>
            <a:r>
              <a:rPr lang="zh-CN" altLang="en-US" sz="4000" u="sng" dirty="0" smtClean="0">
                <a:solidFill>
                  <a:srgbClr val="FF0000"/>
                </a:solidFill>
              </a:rPr>
              <a:t>高质量发展</a:t>
            </a:r>
            <a:r>
              <a:rPr lang="zh-CN" altLang="en-US" sz="4000" dirty="0" smtClean="0"/>
              <a:t>”目标任务。</a:t>
            </a:r>
            <a:endParaRPr lang="zh-CN" altLang="en-US" sz="4000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05070" y="2037522"/>
            <a:ext cx="5214730" cy="4154556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altLang="zh-CN" dirty="0" smtClean="0"/>
              <a:t>   2019</a:t>
            </a:r>
            <a:r>
              <a:rPr lang="zh-CN" altLang="en-US" dirty="0" smtClean="0"/>
              <a:t>年</a:t>
            </a:r>
            <a:r>
              <a:rPr lang="en-US" altLang="zh-CN" dirty="0" smtClean="0"/>
              <a:t>7</a:t>
            </a:r>
            <a:r>
              <a:rPr lang="zh-CN" altLang="en-US" dirty="0" smtClean="0"/>
              <a:t>月</a:t>
            </a:r>
            <a:r>
              <a:rPr lang="en-US" altLang="zh-CN" dirty="0" smtClean="0"/>
              <a:t>29</a:t>
            </a:r>
            <a:r>
              <a:rPr lang="zh-CN" altLang="zh-CN" dirty="0" smtClean="0"/>
              <a:t>日，国务院</a:t>
            </a:r>
            <a:r>
              <a:rPr lang="zh-CN" altLang="en-US" dirty="0" smtClean="0"/>
              <a:t>召开</a:t>
            </a:r>
            <a:r>
              <a:rPr lang="zh-CN" altLang="zh-CN" dirty="0" smtClean="0">
                <a:solidFill>
                  <a:srgbClr val="FF0000"/>
                </a:solidFill>
              </a:rPr>
              <a:t>全国基础教育工作会议</a:t>
            </a:r>
            <a:r>
              <a:rPr lang="zh-CN" altLang="zh-CN" dirty="0" smtClean="0"/>
              <a:t>，就深入贯彻习近平总书记关于教育的重要论述、全国教育大会精神和党中央、国务院关于基础教育的决策部署，推进新时代基础教育改革发展作出全面部署。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2107096"/>
            <a:ext cx="5181600" cy="4069867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zh-CN" altLang="zh-CN" dirty="0" smtClean="0"/>
              <a:t>李克强总理就基础教育改革和发展作出重要批示，要求坚持以习近平新时代中国特色社会主义思想为指导，贯彻党中央、国务院决策部署，</a:t>
            </a:r>
            <a:r>
              <a:rPr lang="zh-CN" altLang="zh-CN" dirty="0" smtClean="0">
                <a:solidFill>
                  <a:srgbClr val="FF0000"/>
                </a:solidFill>
              </a:rPr>
              <a:t>着力在提高质量、促进公平上下功夫</a:t>
            </a:r>
            <a:r>
              <a:rPr lang="zh-CN" altLang="zh-CN" dirty="0" smtClean="0"/>
              <a:t>，努力办好人民群众满意的基础教育。</a:t>
            </a:r>
            <a:endParaRPr lang="en-US" altLang="zh-CN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zh-CN" altLang="en-US" dirty="0"/>
              <a:t>引入</a:t>
            </a:r>
            <a:r>
              <a:rPr lang="zh-CN" altLang="en-US" dirty="0" smtClean="0"/>
              <a:t>“文化基因”概念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idx="1"/>
          </p:nvPr>
        </p:nvSpPr>
        <p:spPr>
          <a:xfrm>
            <a:off x="609600" y="1888434"/>
            <a:ext cx="10972800" cy="413285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zh-CN" altLang="en-US" dirty="0" smtClean="0"/>
              <a:t>基因研究证明，“我们的黑白美丑高矮胖瘦香臭，甚至我们身上的许多疾病都不是我们自己能决定的，有一个叫</a:t>
            </a:r>
            <a:r>
              <a:rPr lang="en-US" altLang="zh-CN" dirty="0" smtClean="0">
                <a:solidFill>
                  <a:srgbClr val="FF0000"/>
                </a:solidFill>
              </a:rPr>
              <a:t>DNA</a:t>
            </a:r>
            <a:r>
              <a:rPr lang="zh-CN" altLang="en-US" dirty="0" smtClean="0"/>
              <a:t>的东西，它在母亲受孕的时候就为我们决定好了，</a:t>
            </a:r>
            <a:r>
              <a:rPr lang="zh-CN" altLang="en-US" dirty="0" smtClean="0">
                <a:solidFill>
                  <a:srgbClr val="FF0000"/>
                </a:solidFill>
              </a:rPr>
              <a:t>决定了我们在生物学意义上会成为一个什么样的人</a:t>
            </a:r>
            <a:r>
              <a:rPr lang="zh-CN" altLang="en-US" dirty="0" smtClean="0"/>
              <a:t>。”</a:t>
            </a:r>
            <a:endParaRPr lang="en-US" altLang="zh-CN" dirty="0" smtClean="0"/>
          </a:p>
          <a:p>
            <a:pPr>
              <a:lnSpc>
                <a:spcPct val="100000"/>
              </a:lnSpc>
            </a:pPr>
            <a:r>
              <a:rPr lang="zh-CN" altLang="en-US" dirty="0" smtClean="0"/>
              <a:t>学校的建立和发展也受类似生物学基因特征的</a:t>
            </a:r>
            <a:r>
              <a:rPr lang="zh-CN" altLang="en-US" dirty="0" smtClean="0">
                <a:solidFill>
                  <a:srgbClr val="FF0000"/>
                </a:solidFill>
              </a:rPr>
              <a:t>文化基因</a:t>
            </a:r>
            <a:r>
              <a:rPr lang="zh-CN" altLang="en-US" dirty="0" smtClean="0"/>
              <a:t>（</a:t>
            </a:r>
            <a:r>
              <a:rPr lang="en-US" altLang="zh-CN" dirty="0" smtClean="0"/>
              <a:t>Meme</a:t>
            </a:r>
            <a:r>
              <a:rPr lang="zh-CN" altLang="en-US" dirty="0" smtClean="0"/>
              <a:t>，觅母）影响</a:t>
            </a:r>
            <a:r>
              <a:rPr lang="zh-CN" altLang="en-US" dirty="0" smtClean="0">
                <a:solidFill>
                  <a:srgbClr val="FF0000"/>
                </a:solidFill>
              </a:rPr>
              <a:t>。</a:t>
            </a:r>
            <a:endParaRPr lang="en-US" altLang="zh-CN" dirty="0" smtClean="0">
              <a:solidFill>
                <a:srgbClr val="FF0000"/>
              </a:solidFill>
            </a:endParaRPr>
          </a:p>
          <a:p>
            <a:pPr>
              <a:lnSpc>
                <a:spcPct val="100000"/>
              </a:lnSpc>
            </a:pPr>
            <a:r>
              <a:rPr lang="zh-CN" altLang="en-US" dirty="0" smtClean="0">
                <a:solidFill>
                  <a:srgbClr val="FF0000"/>
                </a:solidFill>
              </a:rPr>
              <a:t>正如跟每个人有差别一样，每一所学校也有着很不一样的文化基因；不明白这些基因，就无以了解自己学校。</a:t>
            </a:r>
            <a:endParaRPr lang="zh-CN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1308882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文化基因的定义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9600" y="1484785"/>
            <a:ext cx="10972800" cy="464137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zh-CN" altLang="en-US" dirty="0" smtClean="0"/>
              <a:t>所谓文化基因，就是</a:t>
            </a:r>
            <a:r>
              <a:rPr lang="zh-CN" altLang="en-US" dirty="0" smtClean="0">
                <a:solidFill>
                  <a:srgbClr val="FF0000"/>
                </a:solidFill>
              </a:rPr>
              <a:t>决定文化系统传承与变化的基本因子、基本要素。</a:t>
            </a:r>
            <a:endParaRPr lang="en-US" altLang="zh-CN" dirty="0" smtClean="0"/>
          </a:p>
          <a:p>
            <a:pPr>
              <a:lnSpc>
                <a:spcPct val="100000"/>
              </a:lnSpc>
            </a:pPr>
            <a:r>
              <a:rPr lang="zh-CN" altLang="en-US" dirty="0" smtClean="0"/>
              <a:t>文化基因是位于</a:t>
            </a:r>
            <a:r>
              <a:rPr lang="zh-CN" altLang="en-US" dirty="0" smtClean="0">
                <a:solidFill>
                  <a:srgbClr val="FF0000"/>
                </a:solidFill>
              </a:rPr>
              <a:t>文化体系深层</a:t>
            </a:r>
            <a:r>
              <a:rPr lang="zh-CN" altLang="en-US" dirty="0" smtClean="0"/>
              <a:t>的、</a:t>
            </a:r>
            <a:r>
              <a:rPr lang="zh-CN" altLang="en-US" dirty="0" smtClean="0">
                <a:solidFill>
                  <a:srgbClr val="FF0000"/>
                </a:solidFill>
              </a:rPr>
              <a:t>决定某文化是其所是的逻辑</a:t>
            </a:r>
            <a:r>
              <a:rPr lang="zh-CN" altLang="en-US" dirty="0" smtClean="0"/>
              <a:t>，表现为文化传承与发展所依赖的</a:t>
            </a:r>
            <a:r>
              <a:rPr lang="zh-CN" altLang="en-US" dirty="0" smtClean="0">
                <a:solidFill>
                  <a:srgbClr val="FF0000"/>
                </a:solidFill>
              </a:rPr>
              <a:t>路径、结构与惯性</a:t>
            </a:r>
            <a:r>
              <a:rPr lang="zh-CN" altLang="en-US" dirty="0" smtClean="0"/>
              <a:t>，反映在人身上就是影响并形成为人们的 价值观念、思维方式、行为习惯、生活方式等。</a:t>
            </a:r>
            <a:endParaRPr lang="zh-CN" alt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文化基因的存在形式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pPr>
              <a:buNone/>
            </a:pPr>
            <a:r>
              <a:rPr lang="zh-CN" altLang="en-US" dirty="0" smtClean="0">
                <a:solidFill>
                  <a:schemeClr val="tx2">
                    <a:lumMod val="75000"/>
                  </a:schemeClr>
                </a:solidFill>
              </a:rPr>
              <a:t>            </a:t>
            </a:r>
            <a:endParaRPr lang="en-US" altLang="zh-CN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lnSpc>
                <a:spcPct val="100000"/>
              </a:lnSpc>
              <a:buNone/>
            </a:pPr>
            <a:r>
              <a:rPr lang="en-US" altLang="zh-CN" dirty="0" smtClean="0">
                <a:solidFill>
                  <a:schemeClr val="tx2">
                    <a:lumMod val="75000"/>
                  </a:schemeClr>
                </a:solidFill>
              </a:rPr>
              <a:t>            </a:t>
            </a:r>
            <a:r>
              <a:rPr lang="zh-CN" altLang="en-US" dirty="0" smtClean="0">
                <a:solidFill>
                  <a:schemeClr val="tx2">
                    <a:lumMod val="75000"/>
                  </a:schemeClr>
                </a:solidFill>
              </a:rPr>
              <a:t>创业公司的文化，也许不像大公司那样能够成文成册，甚至雕刻在大厅墙上，但是它存在于无形，存在于公司每一个人身上，每一件事中，每一个产品里，成为企业“内在的潜规则”，它的核心是“人”。</a:t>
            </a:r>
          </a:p>
        </p:txBody>
      </p:sp>
    </p:spTree>
    <p:extLst>
      <p:ext uri="{BB962C8B-B14F-4D97-AF65-F5344CB8AC3E}">
        <p14:creationId xmlns:p14="http://schemas.microsoft.com/office/powerpoint/2010/main" xmlns="" val="184268378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文化基因的作用机制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zh-CN" altLang="en-US" dirty="0" smtClean="0">
                <a:solidFill>
                  <a:srgbClr val="FF0000"/>
                </a:solidFill>
              </a:rPr>
              <a:t>文化是一所学校的灵魂和基因密码</a:t>
            </a:r>
            <a:r>
              <a:rPr lang="zh-CN" altLang="en-US" dirty="0" smtClean="0"/>
              <a:t>，是学校成员获得归属感和安全感的某种依附。</a:t>
            </a:r>
            <a:endParaRPr lang="en-US" altLang="zh-CN" dirty="0" smtClean="0"/>
          </a:p>
          <a:p>
            <a:pPr>
              <a:lnSpc>
                <a:spcPct val="100000"/>
              </a:lnSpc>
            </a:pPr>
            <a:r>
              <a:rPr lang="zh-CN" altLang="en-US" dirty="0" smtClean="0"/>
              <a:t>学校文化基因影响学校制度规范的</a:t>
            </a:r>
            <a:r>
              <a:rPr lang="zh-CN" altLang="en-US" dirty="0"/>
              <a:t>建构</a:t>
            </a:r>
            <a:r>
              <a:rPr lang="zh-CN" altLang="en-US" dirty="0" smtClean="0"/>
              <a:t>，规范人们的行为和思维方式，影响人</a:t>
            </a:r>
            <a:r>
              <a:rPr lang="zh-CN" altLang="en-US" dirty="0"/>
              <a:t>与人之间的</a:t>
            </a:r>
            <a:r>
              <a:rPr lang="zh-CN" altLang="en-US" dirty="0" smtClean="0"/>
              <a:t>社会交往、处世</a:t>
            </a:r>
            <a:r>
              <a:rPr lang="zh-CN" altLang="en-US" dirty="0"/>
              <a:t>原则</a:t>
            </a:r>
            <a:r>
              <a:rPr lang="zh-CN" altLang="en-US" dirty="0" smtClean="0"/>
              <a:t>和组织心态，引导学校主流</a:t>
            </a:r>
            <a:r>
              <a:rPr lang="zh-CN" altLang="en-US" dirty="0"/>
              <a:t>价值观的建构与传播</a:t>
            </a:r>
            <a:r>
              <a:rPr lang="zh-CN" altLang="en-US" dirty="0" smtClean="0"/>
              <a:t>，进而</a:t>
            </a:r>
            <a:r>
              <a:rPr lang="zh-CN" altLang="en-US" dirty="0"/>
              <a:t>影响着社会和国家的治理结构及其水平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pPr>
              <a:lnSpc>
                <a:spcPct val="100000"/>
              </a:lnSpc>
            </a:pPr>
            <a:r>
              <a:rPr lang="zh-CN" altLang="en-US" dirty="0" smtClean="0"/>
              <a:t>学校文化基因融入在每个问题处理的过程中。所以它不是在特定情况下意识到的，而是随时随地存在并发挥着作用。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397570028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1007436" y="623888"/>
            <a:ext cx="10497179" cy="1087954"/>
          </a:xfrm>
        </p:spPr>
        <p:txBody>
          <a:bodyPr>
            <a:normAutofit/>
          </a:bodyPr>
          <a:lstStyle/>
          <a:p>
            <a:r>
              <a:rPr lang="zh-CN" altLang="en-US" sz="3600" dirty="0" smtClean="0"/>
              <a:t>北京二中钮小华校长的“空气养人”理论</a:t>
            </a:r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</p:nvPr>
        </p:nvGraphicFramePr>
        <p:xfrm>
          <a:off x="1007435" y="1628800"/>
          <a:ext cx="10465163" cy="48526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392" y="620688"/>
            <a:ext cx="10972800" cy="1143000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1</a:t>
            </a:r>
            <a:r>
              <a:rPr lang="zh-CN" altLang="en-US" dirty="0" smtClean="0"/>
              <a:t>、文化基因的识别、挖掘与解码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9600" y="2060849"/>
            <a:ext cx="10972800" cy="4065315"/>
          </a:xfrm>
        </p:spPr>
        <p:txBody>
          <a:bodyPr>
            <a:normAutofit/>
          </a:bodyPr>
          <a:lstStyle/>
          <a:p>
            <a:r>
              <a:rPr lang="zh-CN" altLang="en-US" dirty="0" smtClean="0"/>
              <a:t>对</a:t>
            </a:r>
            <a:r>
              <a:rPr lang="zh-CN" altLang="en-US" dirty="0" smtClean="0">
                <a:solidFill>
                  <a:srgbClr val="FF0000"/>
                </a:solidFill>
              </a:rPr>
              <a:t>校名</a:t>
            </a:r>
            <a:r>
              <a:rPr lang="en-US" altLang="zh-CN" dirty="0" smtClean="0">
                <a:solidFill>
                  <a:srgbClr val="FF0000"/>
                </a:solidFill>
              </a:rPr>
              <a:t>/</a:t>
            </a:r>
            <a:r>
              <a:rPr lang="zh-CN" altLang="en-US" dirty="0" smtClean="0">
                <a:solidFill>
                  <a:srgbClr val="FF0000"/>
                </a:solidFill>
              </a:rPr>
              <a:t>地名</a:t>
            </a:r>
            <a:r>
              <a:rPr lang="zh-CN" altLang="en-US" dirty="0" smtClean="0"/>
              <a:t>的抽象分析；</a:t>
            </a:r>
            <a:endParaRPr lang="en-US" altLang="zh-CN" dirty="0" smtClean="0"/>
          </a:p>
          <a:p>
            <a:r>
              <a:rPr lang="zh-CN" altLang="en-US" dirty="0" smtClean="0"/>
              <a:t>从</a:t>
            </a:r>
            <a:r>
              <a:rPr lang="zh-CN" altLang="en-US" dirty="0" smtClean="0">
                <a:solidFill>
                  <a:srgbClr val="FF0000"/>
                </a:solidFill>
              </a:rPr>
              <a:t>学校建筑</a:t>
            </a:r>
            <a:r>
              <a:rPr lang="zh-CN" altLang="en-US" dirty="0" smtClean="0"/>
              <a:t>（形制、形式和符号）</a:t>
            </a:r>
            <a:r>
              <a:rPr lang="zh-CN" altLang="en-US" dirty="0" smtClean="0">
                <a:solidFill>
                  <a:srgbClr val="FF0000"/>
                </a:solidFill>
              </a:rPr>
              <a:t>及周边环境</a:t>
            </a:r>
            <a:r>
              <a:rPr lang="zh-CN" altLang="en-US" dirty="0" smtClean="0"/>
              <a:t>中提取；</a:t>
            </a:r>
            <a:endParaRPr lang="en-US" altLang="zh-CN" dirty="0" smtClean="0"/>
          </a:p>
          <a:p>
            <a:r>
              <a:rPr lang="zh-CN" altLang="en-US" dirty="0" smtClean="0"/>
              <a:t>从学校历史中抽取分析；</a:t>
            </a:r>
            <a:endParaRPr lang="en-US" altLang="zh-CN" dirty="0" smtClean="0"/>
          </a:p>
          <a:p>
            <a:r>
              <a:rPr lang="zh-CN" altLang="en-US" dirty="0" smtClean="0"/>
              <a:t>从</a:t>
            </a:r>
            <a:r>
              <a:rPr lang="zh-CN" altLang="en-US" dirty="0" smtClean="0">
                <a:solidFill>
                  <a:srgbClr val="FF0000"/>
                </a:solidFill>
              </a:rPr>
              <a:t>创校者</a:t>
            </a:r>
            <a:r>
              <a:rPr lang="zh-CN" altLang="en-US" dirty="0" smtClean="0"/>
              <a:t>身上提取。</a:t>
            </a:r>
            <a:endParaRPr lang="zh-CN" alt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盐湖的案例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u="sng" dirty="0" smtClean="0">
                <a:solidFill>
                  <a:srgbClr val="FF0000"/>
                </a:solidFill>
              </a:rPr>
              <a:t>魏风小学</a:t>
            </a:r>
            <a:r>
              <a:rPr lang="en-US" altLang="zh-CN" dirty="0" smtClean="0"/>
              <a:t>——《</a:t>
            </a:r>
            <a:r>
              <a:rPr lang="zh-CN" altLang="en-US" dirty="0" smtClean="0"/>
              <a:t>魏风</a:t>
            </a:r>
            <a:r>
              <a:rPr lang="en-US" altLang="zh-CN" dirty="0" smtClean="0"/>
              <a:t>》</a:t>
            </a:r>
            <a:r>
              <a:rPr lang="zh-CN" altLang="en-US" dirty="0" smtClean="0"/>
              <a:t>七篇</a:t>
            </a:r>
            <a:r>
              <a:rPr lang="en-US" altLang="zh-CN" dirty="0" smtClean="0"/>
              <a:t>——</a:t>
            </a:r>
            <a:r>
              <a:rPr lang="zh-CN" altLang="en-US" dirty="0" smtClean="0">
                <a:solidFill>
                  <a:srgbClr val="FF0000"/>
                </a:solidFill>
              </a:rPr>
              <a:t>魏风七品</a:t>
            </a:r>
            <a:endParaRPr lang="en-US" altLang="zh-CN" dirty="0" smtClean="0">
              <a:solidFill>
                <a:srgbClr val="FF0000"/>
              </a:solidFill>
            </a:endParaRPr>
          </a:p>
          <a:p>
            <a:r>
              <a:rPr lang="zh-CN" altLang="en-US" u="sng" dirty="0" smtClean="0">
                <a:solidFill>
                  <a:srgbClr val="FF0000"/>
                </a:solidFill>
              </a:rPr>
              <a:t>魏风小学后稷分校</a:t>
            </a:r>
            <a:r>
              <a:rPr lang="en-US" altLang="zh-CN" dirty="0" smtClean="0"/>
              <a:t>——</a:t>
            </a:r>
            <a:r>
              <a:rPr lang="zh-CN" altLang="en-US" dirty="0" smtClean="0"/>
              <a:t>后稷</a:t>
            </a:r>
            <a:r>
              <a:rPr lang="en-US" altLang="zh-CN" dirty="0" smtClean="0"/>
              <a:t>——</a:t>
            </a:r>
            <a:r>
              <a:rPr lang="zh-CN" altLang="en-US" dirty="0" smtClean="0"/>
              <a:t>谷神后人</a:t>
            </a:r>
            <a:r>
              <a:rPr lang="en-US" altLang="zh-CN" dirty="0" smtClean="0"/>
              <a:t>——</a:t>
            </a:r>
            <a:r>
              <a:rPr lang="zh-CN" altLang="en-US" dirty="0" smtClean="0"/>
              <a:t>种子</a:t>
            </a:r>
            <a:r>
              <a:rPr lang="en-US" altLang="zh-CN" dirty="0" smtClean="0"/>
              <a:t>——</a:t>
            </a:r>
            <a:r>
              <a:rPr lang="zh-CN" altLang="en-US" dirty="0" smtClean="0">
                <a:solidFill>
                  <a:srgbClr val="FF0000"/>
                </a:solidFill>
              </a:rPr>
              <a:t>勤耕</a:t>
            </a:r>
            <a:endParaRPr lang="en-US" altLang="zh-CN" dirty="0" smtClean="0">
              <a:solidFill>
                <a:srgbClr val="FF0000"/>
              </a:solidFill>
            </a:endParaRPr>
          </a:p>
          <a:p>
            <a:r>
              <a:rPr lang="zh-CN" altLang="en-US" u="sng" dirty="0" smtClean="0">
                <a:solidFill>
                  <a:srgbClr val="FF0000"/>
                </a:solidFill>
              </a:rPr>
              <a:t>红军小学</a:t>
            </a:r>
            <a:r>
              <a:rPr lang="en-US" altLang="zh-CN" dirty="0" smtClean="0"/>
              <a:t>——</a:t>
            </a:r>
            <a:r>
              <a:rPr lang="zh-CN" altLang="en-US" dirty="0" smtClean="0"/>
              <a:t>红军</a:t>
            </a:r>
            <a:r>
              <a:rPr lang="en-US" altLang="zh-CN" dirty="0" smtClean="0"/>
              <a:t>——</a:t>
            </a:r>
            <a:r>
              <a:rPr lang="zh-CN" altLang="en-US" dirty="0" smtClean="0">
                <a:solidFill>
                  <a:srgbClr val="FF0000"/>
                </a:solidFill>
              </a:rPr>
              <a:t>红色基因</a:t>
            </a:r>
            <a:r>
              <a:rPr lang="en-US" altLang="zh-CN" dirty="0" smtClean="0"/>
              <a:t>——</a:t>
            </a:r>
            <a:r>
              <a:rPr lang="zh-CN" altLang="en-US" dirty="0" smtClean="0"/>
              <a:t>革命接班人</a:t>
            </a:r>
            <a:endParaRPr lang="en-US" altLang="zh-CN" dirty="0" smtClean="0"/>
          </a:p>
          <a:p>
            <a:r>
              <a:rPr lang="en-US" altLang="zh-CN" dirty="0" smtClean="0"/>
              <a:t>………………</a:t>
            </a:r>
            <a:endParaRPr lang="zh-CN" alt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案例：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案例一：某校建于</a:t>
            </a:r>
            <a:r>
              <a:rPr lang="en-US" altLang="zh-CN" dirty="0" smtClean="0"/>
              <a:t>1942</a:t>
            </a:r>
            <a:r>
              <a:rPr lang="zh-CN" altLang="en-US" dirty="0" smtClean="0"/>
              <a:t>年，建校石碑中有“行夙志，笃素学也。”（素学：</a:t>
            </a:r>
            <a:r>
              <a:rPr lang="zh-CN" altLang="en-US" dirty="0" smtClean="0">
                <a:solidFill>
                  <a:srgbClr val="FF0000"/>
                </a:solidFill>
              </a:rPr>
              <a:t>素其位而学</a:t>
            </a:r>
            <a:r>
              <a:rPr lang="zh-CN" altLang="en-US" dirty="0" smtClean="0"/>
              <a:t>。一个人不管外在环境如何，能够从自己的良知、内心去学习、去践行）</a:t>
            </a:r>
            <a:endParaRPr lang="en-US" altLang="zh-CN" dirty="0" smtClean="0"/>
          </a:p>
          <a:p>
            <a:endParaRPr lang="zh-CN" altLang="en-US" dirty="0" smtClean="0"/>
          </a:p>
          <a:p>
            <a:r>
              <a:rPr lang="zh-CN" altLang="en-US" dirty="0" smtClean="0"/>
              <a:t>案例二：新学校建筑及周边环境式样</a:t>
            </a:r>
            <a:endParaRPr lang="en-US" altLang="zh-CN" dirty="0" smtClean="0"/>
          </a:p>
          <a:p>
            <a:pPr algn="ctr"/>
            <a:r>
              <a:rPr lang="zh-CN" altLang="en-US" sz="3600" dirty="0" smtClean="0">
                <a:solidFill>
                  <a:srgbClr val="FF0000"/>
                </a:solidFill>
              </a:rPr>
              <a:t>古</a:t>
            </a:r>
            <a:r>
              <a:rPr lang="en-US" altLang="zh-CN" sz="3600" dirty="0" smtClean="0">
                <a:solidFill>
                  <a:srgbClr val="FF0000"/>
                </a:solidFill>
              </a:rPr>
              <a:t>——</a:t>
            </a:r>
            <a:r>
              <a:rPr lang="zh-CN" altLang="en-US" sz="3600" dirty="0" smtClean="0">
                <a:solidFill>
                  <a:srgbClr val="FF0000"/>
                </a:solidFill>
              </a:rPr>
              <a:t>固</a:t>
            </a:r>
            <a:r>
              <a:rPr lang="en-US" altLang="zh-CN" sz="3600" dirty="0" smtClean="0">
                <a:solidFill>
                  <a:srgbClr val="FF0000"/>
                </a:solidFill>
              </a:rPr>
              <a:t>——</a:t>
            </a:r>
            <a:r>
              <a:rPr lang="zh-CN" altLang="en-US" sz="3600" dirty="0" smtClean="0">
                <a:solidFill>
                  <a:srgbClr val="FF0000"/>
                </a:solidFill>
              </a:rPr>
              <a:t>崮</a:t>
            </a:r>
            <a:endParaRPr lang="en-US" altLang="zh-CN" sz="3600" dirty="0" smtClean="0">
              <a:solidFill>
                <a:srgbClr val="FF0000"/>
              </a:solidFill>
            </a:endParaRPr>
          </a:p>
          <a:p>
            <a:r>
              <a:rPr lang="zh-CN" altLang="en-US" dirty="0" smtClean="0"/>
              <a:t>百度解释：崮</a:t>
            </a:r>
            <a:r>
              <a:rPr lang="en-US" altLang="zh-CN" dirty="0" smtClean="0"/>
              <a:t>——</a:t>
            </a:r>
            <a:r>
              <a:rPr lang="zh-CN" altLang="en-US" dirty="0" smtClean="0"/>
              <a:t>四周陡峭，顶上较平的山。引申为</a:t>
            </a:r>
            <a:r>
              <a:rPr lang="zh-CN" altLang="en-US" u="sng" dirty="0" smtClean="0">
                <a:solidFill>
                  <a:srgbClr val="FF0000"/>
                </a:solidFill>
              </a:rPr>
              <a:t>教育高地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endParaRPr lang="en-US" altLang="zh-CN" dirty="0" smtClean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工作策略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查阅学校建校历史档案。</a:t>
            </a:r>
            <a:endParaRPr lang="en-US" altLang="zh-CN" dirty="0" smtClean="0"/>
          </a:p>
          <a:p>
            <a:r>
              <a:rPr lang="zh-CN" altLang="en-US" dirty="0" smtClean="0"/>
              <a:t>访问学校创办者、老领导。</a:t>
            </a:r>
            <a:endParaRPr lang="en-US" altLang="zh-CN" dirty="0" smtClean="0"/>
          </a:p>
          <a:p>
            <a:r>
              <a:rPr lang="zh-CN" altLang="en-US" dirty="0" smtClean="0"/>
              <a:t>访问老校友、老教工。</a:t>
            </a:r>
            <a:endParaRPr lang="en-US" altLang="zh-CN" dirty="0" smtClean="0"/>
          </a:p>
          <a:p>
            <a:r>
              <a:rPr lang="en-US" altLang="zh-CN" dirty="0" smtClean="0"/>
              <a:t>…………</a:t>
            </a:r>
            <a:endParaRPr lang="zh-CN" alt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392" y="620688"/>
            <a:ext cx="10972800" cy="1143000"/>
          </a:xfrm>
        </p:spPr>
        <p:txBody>
          <a:bodyPr>
            <a:normAutofit/>
          </a:bodyPr>
          <a:lstStyle/>
          <a:p>
            <a:r>
              <a:rPr lang="en-US" altLang="zh-CN" sz="3600" dirty="0" smtClean="0"/>
              <a:t>2</a:t>
            </a:r>
            <a:r>
              <a:rPr lang="zh-CN" altLang="en-US" sz="3600" dirty="0" smtClean="0"/>
              <a:t>、教育意义价值的抽取</a:t>
            </a:r>
            <a:endParaRPr lang="zh-CN" altLang="en-US" sz="36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9600" y="1916833"/>
            <a:ext cx="10972800" cy="4209331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zh-CN" altLang="en-US" dirty="0" smtClean="0"/>
              <a:t>用教育解释学的方法，深挖育人的价值。</a:t>
            </a:r>
          </a:p>
          <a:p>
            <a:pPr>
              <a:lnSpc>
                <a:spcPct val="100000"/>
              </a:lnSpc>
            </a:pPr>
            <a:r>
              <a:rPr lang="zh-CN" altLang="en-US" dirty="0" smtClean="0"/>
              <a:t>反思“什么是教育”“什么是真正的教育”“什么是好的教育”等问题，联想到学校发展的未来态势。</a:t>
            </a:r>
            <a:endParaRPr lang="en-US" altLang="zh-CN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682335"/>
          </a:xfrm>
        </p:spPr>
        <p:txBody>
          <a:bodyPr>
            <a:normAutofit/>
          </a:bodyPr>
          <a:lstStyle/>
          <a:p>
            <a:r>
              <a:rPr lang="zh-CN" altLang="en-US" sz="2800" dirty="0" smtClean="0"/>
              <a:t>     中共中央政治局</a:t>
            </a:r>
            <a:r>
              <a:rPr lang="zh-CN" altLang="en-US" sz="2800" dirty="0"/>
              <a:t>委员、国务院副总理孙春兰</a:t>
            </a:r>
            <a:r>
              <a:rPr lang="zh-CN" altLang="en-US" sz="2800" dirty="0" smtClean="0"/>
              <a:t>出席会议并讲话指出，要深入贯彻习近平总书记关于教育的重要论述，认真落实李克强总理批示要求，</a:t>
            </a:r>
            <a:r>
              <a:rPr lang="zh-CN" altLang="en-US" sz="2800" u="sng" dirty="0" smtClean="0">
                <a:solidFill>
                  <a:srgbClr val="FF0000"/>
                </a:solidFill>
              </a:rPr>
              <a:t>把立德树人融入基础教育各环节，在巩固提高普及水平的基础上，实现高质量发展</a:t>
            </a:r>
            <a:r>
              <a:rPr lang="zh-CN" altLang="en-US" sz="2800" dirty="0" smtClean="0">
                <a:solidFill>
                  <a:srgbClr val="FF0000"/>
                </a:solidFill>
              </a:rPr>
              <a:t>。</a:t>
            </a:r>
            <a:endParaRPr lang="zh-CN" altLang="en-US" sz="28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18322" y="2136913"/>
            <a:ext cx="10515600" cy="4182752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altLang="zh-CN" dirty="0" smtClean="0"/>
              <a:t>——</a:t>
            </a:r>
            <a:r>
              <a:rPr lang="zh-CN" altLang="en-US" dirty="0" smtClean="0"/>
              <a:t>要</a:t>
            </a:r>
            <a:r>
              <a:rPr lang="zh-CN" altLang="en-US" dirty="0"/>
              <a:t>认真抓好贯彻落实，把握定位，</a:t>
            </a:r>
            <a:r>
              <a:rPr lang="zh-CN" altLang="en-US" dirty="0">
                <a:solidFill>
                  <a:srgbClr val="FF0000"/>
                </a:solidFill>
              </a:rPr>
              <a:t>坚持社会主义属性、促进教育公平、基础教育优先发展、全面培养全面发展的原则，大力推进素质教育，培养德智体美劳全面发展的社会主义建设者和接班人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altLang="zh-CN" dirty="0"/>
              <a:t>——</a:t>
            </a:r>
            <a:r>
              <a:rPr lang="zh-CN" altLang="en-US" dirty="0" smtClean="0"/>
              <a:t>树立</a:t>
            </a:r>
            <a:r>
              <a:rPr lang="zh-CN" altLang="en-US" dirty="0"/>
              <a:t>科学的教育理念，坚持</a:t>
            </a:r>
            <a:r>
              <a:rPr lang="zh-CN" altLang="en-US" u="sng" dirty="0">
                <a:solidFill>
                  <a:srgbClr val="FF0000"/>
                </a:solidFill>
              </a:rPr>
              <a:t>有教无类、因材施教</a:t>
            </a:r>
            <a:r>
              <a:rPr lang="zh-CN" altLang="en-US" dirty="0"/>
              <a:t>，推动</a:t>
            </a:r>
            <a:r>
              <a:rPr lang="zh-CN" altLang="en-US" u="sng" dirty="0">
                <a:solidFill>
                  <a:srgbClr val="FF0000"/>
                </a:solidFill>
              </a:rPr>
              <a:t>多样化办学</a:t>
            </a:r>
            <a:r>
              <a:rPr lang="zh-CN" altLang="en-US" dirty="0"/>
              <a:t>，</a:t>
            </a:r>
            <a:r>
              <a:rPr lang="zh-CN" altLang="en-US" u="sng" dirty="0"/>
              <a:t>为不同性格禀赋学生提供</a:t>
            </a:r>
            <a:r>
              <a:rPr lang="zh-CN" altLang="en-US" u="sng" dirty="0">
                <a:solidFill>
                  <a:srgbClr val="FF0000"/>
                </a:solidFill>
              </a:rPr>
              <a:t>更加适宜的教育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altLang="zh-CN" dirty="0"/>
              <a:t>——</a:t>
            </a:r>
            <a:r>
              <a:rPr lang="zh-CN" altLang="en-US" dirty="0" smtClean="0"/>
              <a:t>加快</a:t>
            </a:r>
            <a:r>
              <a:rPr lang="zh-CN" altLang="en-US" u="sng" dirty="0">
                <a:solidFill>
                  <a:srgbClr val="FF0000"/>
                </a:solidFill>
              </a:rPr>
              <a:t>补齐基础教育短板</a:t>
            </a:r>
            <a:r>
              <a:rPr lang="zh-CN" altLang="en-US" dirty="0"/>
              <a:t>，多渠道增加学前教育资源供给，着力解决“乡村弱”、“城镇挤”、“大班额”问题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altLang="zh-CN" dirty="0"/>
              <a:t>——</a:t>
            </a:r>
            <a:r>
              <a:rPr lang="zh-CN" altLang="en-US" dirty="0" smtClean="0">
                <a:solidFill>
                  <a:srgbClr val="FF0000"/>
                </a:solidFill>
              </a:rPr>
              <a:t>深化</a:t>
            </a:r>
            <a:r>
              <a:rPr lang="zh-CN" altLang="en-US" dirty="0">
                <a:solidFill>
                  <a:srgbClr val="FF0000"/>
                </a:solidFill>
              </a:rPr>
              <a:t>教育教学改革，提高课堂教学质量，拓宽实践育人渠道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altLang="zh-CN" dirty="0"/>
              <a:t>——</a:t>
            </a:r>
            <a:r>
              <a:rPr lang="zh-CN" altLang="en-US" dirty="0" smtClean="0"/>
              <a:t>完善</a:t>
            </a:r>
            <a:r>
              <a:rPr lang="zh-CN" altLang="en-US" dirty="0"/>
              <a:t>教育评价体系，</a:t>
            </a:r>
            <a:r>
              <a:rPr lang="zh-CN" altLang="en-US" u="sng" dirty="0">
                <a:solidFill>
                  <a:srgbClr val="FF0000"/>
                </a:solidFill>
              </a:rPr>
              <a:t>扭转以升学指标评价学校的办法</a:t>
            </a:r>
            <a:r>
              <a:rPr lang="zh-CN" altLang="en-US" dirty="0"/>
              <a:t>，树立正确的教育政绩观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altLang="zh-CN" dirty="0"/>
              <a:t>——</a:t>
            </a:r>
            <a:r>
              <a:rPr lang="zh-CN" altLang="en-US" dirty="0" smtClean="0">
                <a:solidFill>
                  <a:srgbClr val="FF0000"/>
                </a:solidFill>
              </a:rPr>
              <a:t>加强</a:t>
            </a:r>
            <a:r>
              <a:rPr lang="zh-CN" altLang="en-US" dirty="0">
                <a:solidFill>
                  <a:srgbClr val="FF0000"/>
                </a:solidFill>
              </a:rPr>
              <a:t>教师队伍建设</a:t>
            </a:r>
            <a:r>
              <a:rPr lang="zh-CN" altLang="en-US" dirty="0"/>
              <a:t>，做好教师编制核定和统筹，认真落实教师各项待遇</a:t>
            </a:r>
            <a:r>
              <a:rPr lang="zh-CN" altLang="en-US" dirty="0" smtClean="0"/>
              <a:t>。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730601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zh-CN" altLang="en-US" sz="3600" dirty="0" smtClean="0"/>
              <a:t>        教育是什么？</a:t>
            </a:r>
            <a:r>
              <a:rPr lang="zh-CN" altLang="en-US" sz="3600" dirty="0" smtClean="0">
                <a:solidFill>
                  <a:srgbClr val="FF0000"/>
                </a:solidFill>
              </a:rPr>
              <a:t>爱因斯坦</a:t>
            </a:r>
            <a:r>
              <a:rPr lang="zh-CN" altLang="en-US" sz="3600" dirty="0" smtClean="0"/>
              <a:t>最经典的一句名言，仅</a:t>
            </a:r>
            <a:r>
              <a:rPr lang="en-US" altLang="zh-CN" sz="3600" dirty="0" smtClean="0"/>
              <a:t>25</a:t>
            </a:r>
            <a:r>
              <a:rPr lang="zh-CN" altLang="en-US" sz="3600" dirty="0" smtClean="0"/>
              <a:t>个字，却说尽了世间所有教育。</a:t>
            </a:r>
            <a:endParaRPr lang="zh-CN" altLang="en-US" sz="3600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988841"/>
            <a:ext cx="5384800" cy="3816423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zh-CN" altLang="en-US" sz="3600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   教育就是当一个人把在学校所学全部忘光之后剩下的东西。</a:t>
            </a:r>
            <a:endParaRPr lang="zh-CN" altLang="en-US" sz="3600" dirty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</p:txBody>
      </p:sp>
      <p:pic>
        <p:nvPicPr>
          <p:cNvPr id="5" name="内容占位符 4" descr="爱因斯坦论教育.webp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6096000" y="2852936"/>
            <a:ext cx="5851061" cy="2962100"/>
          </a:xfrm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案例：</a:t>
            </a:r>
          </a:p>
        </p:txBody>
      </p:sp>
      <p:sp>
        <p:nvSpPr>
          <p:cNvPr id="6" name="内容占位符 5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zh-CN" altLang="en-US" dirty="0" smtClean="0"/>
              <a:t>一所学校 旁边是</a:t>
            </a:r>
            <a:r>
              <a:rPr lang="zh-CN" altLang="en-US" dirty="0" smtClean="0">
                <a:solidFill>
                  <a:srgbClr val="FF0000"/>
                </a:solidFill>
              </a:rPr>
              <a:t>越窑遗址</a:t>
            </a:r>
            <a:r>
              <a:rPr lang="zh-CN" altLang="en-US" dirty="0" smtClean="0"/>
              <a:t>，请思考如何挖掘？</a:t>
            </a:r>
            <a:endParaRPr lang="en-US" altLang="zh-CN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zh-CN" altLang="en-US" u="sng" dirty="0" smtClean="0"/>
              <a:t>传统的做法</a:t>
            </a:r>
            <a:r>
              <a:rPr lang="zh-CN" altLang="en-US" dirty="0" smtClean="0"/>
              <a:t>：校本课程</a:t>
            </a:r>
            <a:r>
              <a:rPr lang="en-US" altLang="zh-CN" dirty="0" smtClean="0"/>
              <a:t>+</a:t>
            </a:r>
            <a:r>
              <a:rPr lang="zh-CN" altLang="en-US" dirty="0" smtClean="0"/>
              <a:t>学生核心素养</a:t>
            </a:r>
            <a:endParaRPr lang="en-US" altLang="zh-CN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altLang="zh-CN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zh-CN" altLang="en-US" u="sng" dirty="0" smtClean="0"/>
              <a:t>新样态学校的思路</a:t>
            </a:r>
            <a:r>
              <a:rPr lang="zh-CN" altLang="en-US" dirty="0" smtClean="0"/>
              <a:t>：</a:t>
            </a:r>
            <a:endParaRPr lang="en-US" altLang="zh-CN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zh-CN" dirty="0" smtClean="0"/>
              <a:t>——</a:t>
            </a:r>
            <a:r>
              <a:rPr lang="zh-CN" altLang="en-US" dirty="0" smtClean="0"/>
              <a:t>从“满地碎片”与“成形器物”两幅图像，提取“</a:t>
            </a:r>
            <a:r>
              <a:rPr lang="zh-CN" altLang="en-US" dirty="0" smtClean="0">
                <a:solidFill>
                  <a:srgbClr val="FF0000"/>
                </a:solidFill>
              </a:rPr>
              <a:t>成器</a:t>
            </a:r>
            <a:r>
              <a:rPr lang="zh-CN" altLang="en-US" dirty="0" smtClean="0"/>
              <a:t>”教育主题；</a:t>
            </a:r>
            <a:endParaRPr lang="en-US" altLang="zh-CN" dirty="0" smtClean="0"/>
          </a:p>
          <a:p>
            <a:pPr>
              <a:defRPr/>
            </a:pPr>
            <a:r>
              <a:rPr lang="en-US" altLang="zh-CN" dirty="0" smtClean="0"/>
              <a:t>——</a:t>
            </a:r>
            <a:r>
              <a:rPr lang="zh-CN" altLang="en-US" dirty="0" smtClean="0"/>
              <a:t>再根据工艺过程抽象出“陶冶”概念和“陶冶教育” 模式；</a:t>
            </a:r>
            <a:endParaRPr lang="en-US" altLang="zh-CN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zh-CN" dirty="0" smtClean="0"/>
              <a:t>——</a:t>
            </a:r>
            <a:r>
              <a:rPr lang="zh-CN" altLang="en-US" dirty="0" smtClean="0"/>
              <a:t>组合成“</a:t>
            </a:r>
            <a:r>
              <a:rPr lang="zh-CN" altLang="en-US" dirty="0" smtClean="0">
                <a:solidFill>
                  <a:srgbClr val="FF0000"/>
                </a:solidFill>
              </a:rPr>
              <a:t>陶冶成器</a:t>
            </a:r>
            <a:r>
              <a:rPr lang="zh-CN" altLang="en-US" dirty="0" smtClean="0"/>
              <a:t>”的理念和操作模式。</a:t>
            </a:r>
            <a:endParaRPr lang="zh-CN" altLang="en-US" dirty="0"/>
          </a:p>
        </p:txBody>
      </p:sp>
    </p:spTree>
    <p:extLst>
      <p:ext uri="{BB962C8B-B14F-4D97-AF65-F5344CB8AC3E}">
        <p14:creationId xmlns="" xmlns:p14="http://schemas.microsoft.com/office/powerpoint/2010/main" val="292098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28260" y="198783"/>
            <a:ext cx="10515600" cy="1114218"/>
          </a:xfrm>
        </p:spPr>
        <p:txBody>
          <a:bodyPr/>
          <a:lstStyle/>
          <a:p>
            <a:r>
              <a:rPr lang="en-US" altLang="zh-CN" dirty="0" smtClean="0"/>
              <a:t>3</a:t>
            </a:r>
            <a:r>
              <a:rPr lang="zh-CN" altLang="en-US" dirty="0" smtClean="0"/>
              <a:t>、文化主题的提炼与表达</a:t>
            </a:r>
            <a:endParaRPr lang="zh-CN" altLang="en-US" dirty="0"/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</p:nvPr>
        </p:nvGraphicFramePr>
        <p:xfrm>
          <a:off x="1033670" y="1401416"/>
          <a:ext cx="10214113" cy="49099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649895"/>
            <a:ext cx="9144000" cy="2335695"/>
          </a:xfrm>
        </p:spPr>
        <p:txBody>
          <a:bodyPr>
            <a:normAutofit fontScale="90000"/>
          </a:bodyPr>
          <a:lstStyle/>
          <a:p>
            <a:pPr algn="l"/>
            <a:r>
              <a:rPr lang="zh-CN" altLang="en-US" sz="4400" dirty="0" smtClean="0"/>
              <a:t>     </a:t>
            </a:r>
            <a:r>
              <a:rPr lang="en-US" altLang="zh-CN" sz="4400" dirty="0" smtClean="0"/>
              <a:t>4</a:t>
            </a:r>
            <a:r>
              <a:rPr lang="zh-CN" altLang="en-US" sz="4400" dirty="0" smtClean="0"/>
              <a:t>、应关注不同类型学校的发展基础、优势和潜力，克服自身的不足和短板。</a:t>
            </a:r>
            <a:r>
              <a:rPr lang="en-US" altLang="zh-CN" sz="4400" dirty="0" smtClean="0"/>
              <a:t/>
            </a:r>
            <a:br>
              <a:rPr lang="en-US" altLang="zh-CN" sz="4400" dirty="0" smtClean="0"/>
            </a:br>
            <a:r>
              <a:rPr lang="en-US" altLang="zh-CN" sz="4400" dirty="0" smtClean="0"/>
              <a:t>     </a:t>
            </a:r>
            <a:r>
              <a:rPr lang="zh-CN" altLang="en-US" sz="4400" dirty="0" smtClean="0"/>
              <a:t>同时，还要考虑学校改革发展的外部环境因素的潜在影响。</a:t>
            </a:r>
            <a:endParaRPr lang="zh-CN" alt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143339" y="0"/>
          <a:ext cx="11811000" cy="6643688"/>
        </p:xfrm>
        <a:graphic>
          <a:graphicData uri="http://schemas.openxmlformats.org/presentationml/2006/ole">
            <p:oleObj spid="_x0000_s1026" name="演示文稿" r:id="rId3" imgW="4570603" imgH="3427427" progId="PowerPoint.Show.12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341098069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文化传承：学校文化基因的</a:t>
            </a:r>
            <a:r>
              <a:rPr lang="zh-CN" altLang="en-US" u="sng" dirty="0" smtClean="0">
                <a:solidFill>
                  <a:srgbClr val="FF0000"/>
                </a:solidFill>
              </a:rPr>
              <a:t>遗传力</a:t>
            </a:r>
            <a:endParaRPr lang="zh-CN" altLang="en-US" u="sng" dirty="0">
              <a:solidFill>
                <a:srgbClr val="FF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2362200" cy="4351338"/>
          </a:xfrm>
        </p:spPr>
        <p:txBody>
          <a:bodyPr/>
          <a:lstStyle/>
          <a:p>
            <a:r>
              <a:rPr lang="zh-CN" altLang="en-US" dirty="0" smtClean="0"/>
              <a:t>克服文化基因遗传力衰减的问题，应注重：</a:t>
            </a:r>
            <a:endParaRPr lang="en-US" altLang="zh-CN" dirty="0" smtClean="0"/>
          </a:p>
          <a:p>
            <a:endParaRPr lang="en-US" altLang="zh-CN" dirty="0" smtClean="0"/>
          </a:p>
        </p:txBody>
      </p:sp>
      <p:graphicFrame>
        <p:nvGraphicFramePr>
          <p:cNvPr id="5" name="内容占位符 4"/>
          <p:cNvGraphicFramePr>
            <a:graphicFrameLocks noGrp="1"/>
          </p:cNvGraphicFramePr>
          <p:nvPr>
            <p:ph sz="half" idx="2"/>
          </p:nvPr>
        </p:nvGraphicFramePr>
        <p:xfrm>
          <a:off x="3478696" y="1825625"/>
          <a:ext cx="7875104" cy="31538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两大体系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zh-CN" dirty="0" smtClean="0"/>
              <a:t>习总书记</a:t>
            </a:r>
            <a:r>
              <a:rPr lang="zh-CN" altLang="en-US" dirty="0" smtClean="0"/>
              <a:t>在全国教育大会上讲话</a:t>
            </a:r>
            <a:r>
              <a:rPr lang="zh-CN" altLang="zh-CN" dirty="0" smtClean="0"/>
              <a:t>指出</a:t>
            </a:r>
            <a:r>
              <a:rPr lang="zh-CN" altLang="zh-CN" dirty="0"/>
              <a:t>，“要努力构建</a:t>
            </a:r>
            <a:r>
              <a:rPr lang="zh-CN" altLang="zh-CN" dirty="0">
                <a:solidFill>
                  <a:srgbClr val="FF0000"/>
                </a:solidFill>
              </a:rPr>
              <a:t>德智体美劳全面培养的教育体系</a:t>
            </a:r>
            <a:r>
              <a:rPr lang="zh-CN" altLang="zh-CN" dirty="0"/>
              <a:t>，形成</a:t>
            </a:r>
            <a:r>
              <a:rPr lang="zh-CN" altLang="zh-CN" dirty="0">
                <a:solidFill>
                  <a:srgbClr val="FF0000"/>
                </a:solidFill>
              </a:rPr>
              <a:t>更高水平的人才培养体系</a:t>
            </a:r>
            <a:r>
              <a:rPr lang="zh-CN" altLang="zh-CN" dirty="0" smtClean="0"/>
              <a:t>。</a:t>
            </a:r>
            <a:endParaRPr lang="en-US" altLang="zh-CN" dirty="0" smtClean="0"/>
          </a:p>
          <a:p>
            <a:r>
              <a:rPr lang="zh-CN" altLang="zh-CN" dirty="0" smtClean="0"/>
              <a:t>要</a:t>
            </a:r>
            <a:r>
              <a:rPr lang="zh-CN" altLang="zh-CN" dirty="0"/>
              <a:t>把立德树人</a:t>
            </a:r>
            <a:r>
              <a:rPr lang="zh-CN" altLang="zh-CN" dirty="0">
                <a:solidFill>
                  <a:srgbClr val="FF0000"/>
                </a:solidFill>
              </a:rPr>
              <a:t>融入</a:t>
            </a:r>
            <a:r>
              <a:rPr lang="zh-CN" altLang="zh-CN" dirty="0"/>
              <a:t>思想道德教育、文化知识教育、社会实践教育各环节，</a:t>
            </a:r>
            <a:r>
              <a:rPr lang="zh-CN" altLang="zh-CN" dirty="0">
                <a:solidFill>
                  <a:srgbClr val="FF0000"/>
                </a:solidFill>
              </a:rPr>
              <a:t>贯穿</a:t>
            </a:r>
            <a:r>
              <a:rPr lang="zh-CN" altLang="zh-CN" dirty="0"/>
              <a:t>基础教育、职业教育、高等教育各领域，学科体系、教学体系、教材体系、管理体系要围绕这个目标来设计，教师要围绕这个目标来教，学生要围绕这个目标来学</a:t>
            </a:r>
            <a:r>
              <a:rPr lang="zh-CN" altLang="zh-CN" dirty="0" smtClean="0"/>
              <a:t>。</a:t>
            </a:r>
            <a:r>
              <a:rPr lang="zh-CN" altLang="en-US" dirty="0" smtClean="0"/>
              <a:t>”</a:t>
            </a:r>
            <a:endParaRPr lang="zh-CN" altLang="en-US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“两大体系”落实到学校层面，重点要建立和完善以下体系：</a:t>
            </a:r>
            <a:endParaRPr lang="zh-CN" altLang="en-US" dirty="0"/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愿景：充满内生活力的新样态学校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219200" y="1858616"/>
            <a:ext cx="10363200" cy="4161183"/>
          </a:xfrm>
        </p:spPr>
        <p:txBody>
          <a:bodyPr/>
          <a:lstStyle/>
          <a:p>
            <a:r>
              <a:rPr lang="zh-CN" altLang="en-US" dirty="0" smtClean="0"/>
              <a:t>教育和学校充满着</a:t>
            </a:r>
            <a:r>
              <a:rPr lang="zh-CN" altLang="en-US" dirty="0" smtClean="0">
                <a:solidFill>
                  <a:srgbClr val="FF0000"/>
                </a:solidFill>
              </a:rPr>
              <a:t>蓬勃发展</a:t>
            </a:r>
            <a:r>
              <a:rPr lang="zh-CN" altLang="en-US" dirty="0" smtClean="0"/>
              <a:t>的生机。</a:t>
            </a:r>
            <a:endParaRPr lang="en-US" altLang="zh-CN" dirty="0" smtClean="0"/>
          </a:p>
          <a:p>
            <a:r>
              <a:rPr lang="zh-CN" altLang="en-US" dirty="0" smtClean="0"/>
              <a:t>总体上呈现螺旋</a:t>
            </a:r>
            <a:r>
              <a:rPr lang="zh-CN" altLang="en-US" dirty="0" smtClean="0">
                <a:solidFill>
                  <a:srgbClr val="FF0000"/>
                </a:solidFill>
              </a:rPr>
              <a:t>向上发展</a:t>
            </a:r>
            <a:r>
              <a:rPr lang="zh-CN" altLang="en-US" dirty="0" smtClean="0"/>
              <a:t>的态势。</a:t>
            </a:r>
            <a:endParaRPr lang="en-US" altLang="zh-CN" dirty="0" smtClean="0"/>
          </a:p>
          <a:p>
            <a:r>
              <a:rPr lang="zh-CN" altLang="en-US" dirty="0" smtClean="0"/>
              <a:t>学校方方面面事物得到</a:t>
            </a:r>
            <a:r>
              <a:rPr lang="zh-CN" altLang="en-US" dirty="0" smtClean="0">
                <a:solidFill>
                  <a:srgbClr val="FF0000"/>
                </a:solidFill>
              </a:rPr>
              <a:t>充分发展</a:t>
            </a:r>
            <a:r>
              <a:rPr lang="zh-CN" altLang="en-US" dirty="0" smtClean="0"/>
              <a:t>，包括学校治理、课程建设、教学活动、教育生态环境，最终促进学校中“人”的主体发展，包括学生、教师、干部、家长都得到适合的发展。</a:t>
            </a:r>
            <a:endParaRPr lang="en-US" altLang="zh-CN" dirty="0" smtClean="0"/>
          </a:p>
          <a:p>
            <a:r>
              <a:rPr lang="zh-CN" altLang="en-US" dirty="0" smtClean="0"/>
              <a:t>学校的历史传统、办学基础、教育理念、优势特色、优质资源得到</a:t>
            </a:r>
            <a:r>
              <a:rPr lang="zh-CN" altLang="en-US" dirty="0" smtClean="0">
                <a:solidFill>
                  <a:srgbClr val="FF0000"/>
                </a:solidFill>
              </a:rPr>
              <a:t>融合发展</a:t>
            </a:r>
            <a:r>
              <a:rPr lang="zh-CN" altLang="en-US" dirty="0" smtClean="0"/>
              <a:t>。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658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24338" y="2711451"/>
            <a:ext cx="2680315" cy="1865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8814646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3600" dirty="0" smtClean="0"/>
              <a:t>    “</a:t>
            </a:r>
            <a:r>
              <a:rPr lang="zh-CN" altLang="en-US" sz="3600" u="sng" dirty="0" smtClean="0">
                <a:solidFill>
                  <a:srgbClr val="FF0000"/>
                </a:solidFill>
              </a:rPr>
              <a:t>办好人民满意的基础教育</a:t>
            </a:r>
            <a:r>
              <a:rPr lang="zh-CN" altLang="en-US" sz="3600" dirty="0" smtClean="0"/>
              <a:t>”，实质是对基础教育的期望和要求。</a:t>
            </a:r>
            <a:endParaRPr lang="zh-CN" altLang="en-US" sz="3600" dirty="0"/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</p:nvPr>
        </p:nvGraphicFramePr>
        <p:xfrm>
          <a:off x="-1584853" y="1948070"/>
          <a:ext cx="13537504" cy="44332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3600" dirty="0" smtClean="0"/>
              <a:t> </a:t>
            </a:r>
            <a:r>
              <a:rPr lang="zh-CN" altLang="en-US" sz="3600" u="sng" dirty="0" smtClean="0"/>
              <a:t>新要求</a:t>
            </a:r>
            <a:r>
              <a:rPr lang="zh-CN" altLang="en-US" sz="3600" dirty="0" smtClean="0"/>
              <a:t>：教育要“</a:t>
            </a:r>
            <a:r>
              <a:rPr lang="zh-CN" altLang="en-US" sz="3600" dirty="0" smtClean="0">
                <a:solidFill>
                  <a:srgbClr val="FF0000"/>
                </a:solidFill>
              </a:rPr>
              <a:t>四个回归</a:t>
            </a:r>
            <a:r>
              <a:rPr lang="zh-CN" altLang="en-US" sz="3600" dirty="0" smtClean="0"/>
              <a:t>”</a:t>
            </a:r>
            <a:endParaRPr lang="zh-CN" altLang="en-US" sz="3600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39417" y="1580322"/>
            <a:ext cx="5774432" cy="4458004"/>
          </a:xfrm>
        </p:spPr>
        <p:txBody>
          <a:bodyPr>
            <a:noAutofit/>
          </a:bodyPr>
          <a:lstStyle/>
          <a:p>
            <a:r>
              <a:rPr lang="zh-CN" altLang="en-US" dirty="0" smtClean="0"/>
              <a:t>坚持</a:t>
            </a:r>
            <a:r>
              <a:rPr lang="zh-CN" altLang="en-US" dirty="0"/>
              <a:t>内涵发展，加快教育由量的增长向质的提升转变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r>
              <a:rPr lang="zh-CN" altLang="en-US" dirty="0" smtClean="0"/>
              <a:t>把</a:t>
            </a:r>
            <a:r>
              <a:rPr lang="zh-CN" altLang="en-US" dirty="0"/>
              <a:t>质量作为教育的生命线，坚持</a:t>
            </a:r>
            <a:r>
              <a:rPr lang="zh-CN" altLang="en-US" sz="3200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回归常识、回归本分、回归初心、回归梦想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r>
              <a:rPr lang="zh-CN" altLang="en-US" dirty="0" smtClean="0"/>
              <a:t>深化</a:t>
            </a:r>
            <a:r>
              <a:rPr lang="zh-CN" altLang="en-US" dirty="0"/>
              <a:t>基础教育人才培养模式改革，</a:t>
            </a:r>
            <a:r>
              <a:rPr lang="zh-CN" altLang="en-US" dirty="0">
                <a:solidFill>
                  <a:srgbClr val="FF0000"/>
                </a:solidFill>
              </a:rPr>
              <a:t>掀起“课堂革命”</a:t>
            </a:r>
            <a:r>
              <a:rPr lang="zh-CN" altLang="en-US" dirty="0"/>
              <a:t>，努力培养学生的创新精神和实践能力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endParaRPr lang="en-US" altLang="zh-CN" dirty="0" smtClean="0"/>
          </a:p>
          <a:p>
            <a:pPr algn="r"/>
            <a:r>
              <a:rPr lang="en-US" altLang="zh-CN" sz="2400" dirty="0" smtClean="0"/>
              <a:t>——《</a:t>
            </a:r>
            <a:r>
              <a:rPr lang="zh-CN" altLang="en-US" sz="2400" dirty="0" smtClean="0"/>
              <a:t>人民日报</a:t>
            </a:r>
            <a:r>
              <a:rPr lang="en-US" altLang="zh-CN" sz="2400" dirty="0" smtClean="0"/>
              <a:t>》2017</a:t>
            </a:r>
            <a:r>
              <a:rPr lang="zh-CN" altLang="en-US" sz="2400" dirty="0" smtClean="0"/>
              <a:t>年</a:t>
            </a:r>
            <a:r>
              <a:rPr lang="en-US" altLang="zh-CN" sz="2400" dirty="0" smtClean="0"/>
              <a:t>9</a:t>
            </a:r>
            <a:r>
              <a:rPr lang="zh-CN" altLang="en-US" sz="2400" dirty="0" smtClean="0"/>
              <a:t>月</a:t>
            </a:r>
            <a:r>
              <a:rPr lang="en-US" altLang="zh-CN" sz="2400" dirty="0" smtClean="0"/>
              <a:t>8</a:t>
            </a:r>
            <a:r>
              <a:rPr lang="zh-CN" altLang="en-US" sz="2400" dirty="0" smtClean="0"/>
              <a:t>日，陈宝生文</a:t>
            </a:r>
            <a:r>
              <a:rPr lang="en-US" altLang="zh-CN" sz="2400" dirty="0" smtClean="0"/>
              <a:t>《</a:t>
            </a:r>
            <a:r>
              <a:rPr lang="zh-CN" altLang="en-US" sz="2400" dirty="0" smtClean="0"/>
              <a:t>办好人民满意的教育</a:t>
            </a:r>
            <a:r>
              <a:rPr lang="en-US" altLang="zh-CN" sz="2400" dirty="0" smtClean="0"/>
              <a:t>》</a:t>
            </a:r>
            <a:endParaRPr lang="zh-CN" altLang="en-US" sz="2400" dirty="0"/>
          </a:p>
        </p:txBody>
      </p:sp>
      <p:pic>
        <p:nvPicPr>
          <p:cNvPr id="5" name="内容占位符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78015" y="2345635"/>
            <a:ext cx="4697383" cy="358802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000" u="sng" dirty="0" smtClean="0"/>
              <a:t>新问题</a:t>
            </a:r>
            <a:r>
              <a:rPr lang="zh-CN" altLang="en-US" sz="4000" dirty="0" smtClean="0"/>
              <a:t>：</a:t>
            </a:r>
            <a:r>
              <a:rPr lang="zh-CN" altLang="en-US" sz="4000" u="sng" dirty="0" smtClean="0">
                <a:solidFill>
                  <a:srgbClr val="FF0000"/>
                </a:solidFill>
              </a:rPr>
              <a:t>如何全面提高育人质量</a:t>
            </a:r>
            <a:r>
              <a:rPr lang="zh-CN" altLang="en-US" sz="4000" dirty="0" smtClean="0"/>
              <a:t>？</a:t>
            </a:r>
            <a:endParaRPr lang="zh-CN" altLang="en-US" sz="40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3200" dirty="0" smtClean="0"/>
              <a:t>主要涉及：</a:t>
            </a:r>
            <a:endParaRPr lang="en-US" altLang="zh-CN" sz="3200" dirty="0" smtClean="0"/>
          </a:p>
          <a:p>
            <a:r>
              <a:rPr lang="en-US" altLang="zh-CN" sz="3200" dirty="0" smtClean="0"/>
              <a:t>——</a:t>
            </a:r>
            <a:r>
              <a:rPr lang="zh-CN" altLang="en-US" sz="3200" dirty="0" smtClean="0"/>
              <a:t>理念；</a:t>
            </a:r>
            <a:endParaRPr lang="en-US" altLang="zh-CN" sz="3200" dirty="0" smtClean="0"/>
          </a:p>
          <a:p>
            <a:r>
              <a:rPr lang="en-US" altLang="zh-CN" sz="3200" dirty="0" smtClean="0"/>
              <a:t>——</a:t>
            </a:r>
            <a:r>
              <a:rPr lang="zh-CN" altLang="en-US" sz="3200" dirty="0" smtClean="0"/>
              <a:t>目标；</a:t>
            </a:r>
            <a:endParaRPr lang="en-US" altLang="zh-CN" sz="3200" dirty="0" smtClean="0"/>
          </a:p>
          <a:p>
            <a:r>
              <a:rPr lang="en-US" altLang="zh-CN" sz="3200" dirty="0" smtClean="0"/>
              <a:t>——</a:t>
            </a:r>
            <a:r>
              <a:rPr lang="zh-CN" altLang="en-US" sz="3200" dirty="0" smtClean="0"/>
              <a:t>路径；</a:t>
            </a:r>
            <a:endParaRPr lang="en-US" altLang="zh-CN" sz="3200" dirty="0" smtClean="0"/>
          </a:p>
          <a:p>
            <a:r>
              <a:rPr lang="en-US" altLang="zh-CN" sz="3200" dirty="0" smtClean="0"/>
              <a:t>——</a:t>
            </a:r>
            <a:r>
              <a:rPr lang="zh-CN" altLang="en-US" sz="3200" dirty="0" smtClean="0"/>
              <a:t>方式、方法、手段、技术和策略，等。</a:t>
            </a:r>
            <a:endParaRPr lang="zh-CN" alt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6165" y="453543"/>
            <a:ext cx="11072192" cy="1143000"/>
          </a:xfrm>
        </p:spPr>
        <p:txBody>
          <a:bodyPr>
            <a:normAutofit/>
          </a:bodyPr>
          <a:lstStyle/>
          <a:p>
            <a:r>
              <a:rPr lang="zh-CN" altLang="en-US" sz="3600" dirty="0" smtClean="0"/>
              <a:t>        更加专业的思考：“什么是</a:t>
            </a:r>
            <a:r>
              <a:rPr lang="zh-CN" altLang="en-US" sz="3600" u="sng" dirty="0" smtClean="0">
                <a:solidFill>
                  <a:srgbClr val="FF0000"/>
                </a:solidFill>
              </a:rPr>
              <a:t>更加适宜的教育</a:t>
            </a:r>
            <a:r>
              <a:rPr lang="zh-CN" altLang="en-US" sz="3600" dirty="0" smtClean="0"/>
              <a:t>？”</a:t>
            </a:r>
            <a:r>
              <a:rPr lang="en-US" altLang="zh-CN" sz="3600" dirty="0" smtClean="0"/>
              <a:t/>
            </a:r>
            <a:br>
              <a:rPr lang="en-US" altLang="zh-CN" sz="3600" dirty="0" smtClean="0"/>
            </a:br>
            <a:r>
              <a:rPr lang="zh-CN" altLang="en-US" sz="3600" dirty="0" smtClean="0"/>
              <a:t>则需要</a:t>
            </a:r>
            <a:r>
              <a:rPr lang="en-US" altLang="zh-CN" sz="3600" dirty="0" smtClean="0"/>
              <a:t>——</a:t>
            </a:r>
            <a:endParaRPr lang="zh-CN" altLang="en-US" sz="3600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zh-CN" altLang="en-US" dirty="0" smtClean="0"/>
              <a:t>好学校</a:t>
            </a:r>
            <a:endParaRPr lang="en-US" altLang="zh-CN" dirty="0" smtClean="0"/>
          </a:p>
          <a:p>
            <a:r>
              <a:rPr lang="zh-CN" altLang="en-US" dirty="0" smtClean="0"/>
              <a:t>好校长</a:t>
            </a:r>
            <a:endParaRPr lang="en-US" altLang="zh-CN" dirty="0" smtClean="0"/>
          </a:p>
          <a:p>
            <a:r>
              <a:rPr lang="zh-CN" altLang="en-US" dirty="0" smtClean="0"/>
              <a:t>好教师</a:t>
            </a:r>
            <a:endParaRPr lang="en-US" altLang="zh-CN" dirty="0" smtClean="0"/>
          </a:p>
          <a:p>
            <a:r>
              <a:rPr lang="zh-CN" altLang="en-US" dirty="0" smtClean="0"/>
              <a:t>好学生</a:t>
            </a:r>
            <a:endParaRPr lang="en-US" altLang="zh-CN" dirty="0" smtClean="0"/>
          </a:p>
          <a:p>
            <a:r>
              <a:rPr lang="en-US" altLang="zh-CN" dirty="0" smtClean="0"/>
              <a:t>…………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zh-CN" altLang="en-US" dirty="0" smtClean="0"/>
              <a:t>好理念</a:t>
            </a:r>
            <a:endParaRPr lang="en-US" altLang="zh-CN" dirty="0" smtClean="0"/>
          </a:p>
          <a:p>
            <a:r>
              <a:rPr lang="zh-CN" altLang="en-US" dirty="0" smtClean="0"/>
              <a:t>好环境</a:t>
            </a:r>
            <a:endParaRPr lang="en-US" altLang="zh-CN" dirty="0" smtClean="0"/>
          </a:p>
          <a:p>
            <a:r>
              <a:rPr lang="zh-CN" altLang="en-US" dirty="0" smtClean="0"/>
              <a:t>好文化</a:t>
            </a:r>
            <a:endParaRPr lang="en-US" altLang="zh-CN" dirty="0" smtClean="0"/>
          </a:p>
          <a:p>
            <a:r>
              <a:rPr lang="zh-CN" altLang="en-US" dirty="0" smtClean="0"/>
              <a:t>好课程</a:t>
            </a:r>
            <a:endParaRPr lang="en-US" altLang="zh-CN" dirty="0" smtClean="0"/>
          </a:p>
          <a:p>
            <a:r>
              <a:rPr lang="zh-CN" altLang="en-US" dirty="0" smtClean="0"/>
              <a:t>好教材</a:t>
            </a:r>
            <a:endParaRPr lang="en-US" altLang="zh-CN" dirty="0" smtClean="0"/>
          </a:p>
          <a:p>
            <a:r>
              <a:rPr lang="zh-CN" altLang="en-US" dirty="0" smtClean="0"/>
              <a:t>好课堂</a:t>
            </a:r>
            <a:endParaRPr lang="en-US" altLang="zh-CN" dirty="0" smtClean="0"/>
          </a:p>
          <a:p>
            <a:r>
              <a:rPr lang="zh-CN" altLang="en-US" dirty="0" smtClean="0"/>
              <a:t>好管理</a:t>
            </a:r>
            <a:endParaRPr lang="en-US" altLang="zh-CN" dirty="0" smtClean="0"/>
          </a:p>
          <a:p>
            <a:r>
              <a:rPr lang="en-US" altLang="zh-CN" dirty="0" smtClean="0"/>
              <a:t>…………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ctrTitle"/>
          </p:nvPr>
        </p:nvSpPr>
        <p:spPr>
          <a:xfrm>
            <a:off x="1524000" y="1122364"/>
            <a:ext cx="9144000" cy="1958766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zh-CN" altLang="en-US" sz="4400" dirty="0" smtClean="0"/>
              <a:t>          请大家一定要思考的问题：</a:t>
            </a:r>
            <a:r>
              <a:rPr lang="en-US" altLang="zh-CN" sz="4400" dirty="0" smtClean="0"/>
              <a:t/>
            </a:r>
            <a:br>
              <a:rPr lang="en-US" altLang="zh-CN" sz="4400" dirty="0" smtClean="0"/>
            </a:br>
            <a:r>
              <a:rPr lang="en-US" altLang="zh-CN" sz="4400" dirty="0" smtClean="0"/>
              <a:t>    </a:t>
            </a:r>
            <a:r>
              <a:rPr lang="zh-CN" altLang="en-US" sz="4000" dirty="0" smtClean="0"/>
              <a:t>除了教育本身，我们面临</a:t>
            </a:r>
            <a:r>
              <a:rPr lang="zh-CN" altLang="en-US" sz="4000" dirty="0" smtClean="0">
                <a:solidFill>
                  <a:srgbClr val="FF0000"/>
                </a:solidFill>
              </a:rPr>
              <a:t>的挑战和机遇是什么</a:t>
            </a:r>
            <a:r>
              <a:rPr lang="zh-CN" altLang="en-US" sz="4000" dirty="0" smtClean="0"/>
              <a:t>？有哪些？影响有多大多远？</a:t>
            </a:r>
            <a:endParaRPr lang="zh-CN" altLang="en-US" sz="3600" dirty="0"/>
          </a:p>
        </p:txBody>
      </p:sp>
      <p:sp>
        <p:nvSpPr>
          <p:cNvPr id="6" name="副标题 5"/>
          <p:cNvSpPr>
            <a:spLocks noGrp="1"/>
          </p:cNvSpPr>
          <p:nvPr>
            <p:ph type="subTitle" idx="1"/>
          </p:nvPr>
        </p:nvSpPr>
        <p:spPr>
          <a:xfrm>
            <a:off x="1524000" y="3548270"/>
            <a:ext cx="9144000" cy="1918252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zh-CN" altLang="en-US" sz="3600" dirty="0" smtClean="0">
                <a:solidFill>
                  <a:srgbClr val="002060"/>
                </a:solidFill>
              </a:rPr>
              <a:t>两只动物的故事</a:t>
            </a:r>
            <a:endParaRPr lang="en-US" altLang="zh-CN" sz="3600" dirty="0" smtClean="0">
              <a:solidFill>
                <a:srgbClr val="002060"/>
              </a:solidFill>
            </a:endParaRPr>
          </a:p>
          <a:p>
            <a:pPr algn="l"/>
            <a:r>
              <a:rPr lang="zh-CN" altLang="en-US" sz="3600" dirty="0" smtClean="0">
                <a:solidFill>
                  <a:srgbClr val="C00000"/>
                </a:solidFill>
              </a:rPr>
              <a:t>黑天鹅</a:t>
            </a:r>
            <a:r>
              <a:rPr lang="zh-CN" altLang="en-US" sz="3600" dirty="0" smtClean="0"/>
              <a:t>：比喻小概率而又影响巨大的事件。</a:t>
            </a:r>
            <a:endParaRPr lang="en-US" altLang="zh-CN" sz="3600" dirty="0" smtClean="0"/>
          </a:p>
          <a:p>
            <a:pPr algn="l"/>
            <a:r>
              <a:rPr lang="zh-CN" altLang="en-US" sz="3600" dirty="0" smtClean="0">
                <a:solidFill>
                  <a:schemeClr val="accent2">
                    <a:lumMod val="75000"/>
                  </a:schemeClr>
                </a:solidFill>
              </a:rPr>
              <a:t>灰犀牛</a:t>
            </a:r>
            <a:r>
              <a:rPr lang="zh-CN" altLang="en-US" sz="3600" dirty="0" smtClean="0"/>
              <a:t>：比喻大概率且影响巨大的潜在危机。</a:t>
            </a:r>
            <a:endParaRPr lang="zh-CN" alt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2622</TotalTime>
  <Words>2881</Words>
  <Application>Microsoft Office PowerPoint</Application>
  <PresentationFormat>自定义</PresentationFormat>
  <Paragraphs>286</Paragraphs>
  <Slides>49</Slides>
  <Notes>1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49</vt:i4>
      </vt:variant>
    </vt:vector>
  </HeadingPairs>
  <TitlesOfParts>
    <vt:vector size="51" baseType="lpstr">
      <vt:lpstr>Office 主题</vt:lpstr>
      <vt:lpstr>演示文稿</vt:lpstr>
      <vt:lpstr>新样态学校的文化内生机制</vt:lpstr>
      <vt:lpstr>一、重要背景：形势与任务</vt:lpstr>
      <vt:lpstr>     新任务：全国基础教育工作会议明确了“高质量发展”目标任务。</vt:lpstr>
      <vt:lpstr>     中共中央政治局委员、国务院副总理孙春兰出席会议并讲话指出，要深入贯彻习近平总书记关于教育的重要论述，认真落实李克强总理批示要求，把立德树人融入基础教育各环节，在巩固提高普及水平的基础上，实现高质量发展。</vt:lpstr>
      <vt:lpstr>    “办好人民满意的基础教育”，实质是对基础教育的期望和要求。</vt:lpstr>
      <vt:lpstr> 新要求：教育要“四个回归”</vt:lpstr>
      <vt:lpstr>新问题：如何全面提高育人质量？</vt:lpstr>
      <vt:lpstr>        更加专业的思考：“什么是更加适宜的教育？” 则需要——</vt:lpstr>
      <vt:lpstr>          请大家一定要思考的问题：     除了教育本身，我们面临的挑战和机遇是什么？有哪些？影响有多大多远？</vt:lpstr>
      <vt:lpstr>       新挑战：学校发展面临一系列挑战，相互交织在一起，构成学校发展的外部环境。</vt:lpstr>
      <vt:lpstr>新机制：“千线万线穿针眼”的落地机制</vt:lpstr>
      <vt:lpstr>     二、横空出世：概念与行动</vt:lpstr>
      <vt:lpstr>  目前学校存在诸多功利化的“旧样态”，主要有四大表现：</vt:lpstr>
      <vt:lpstr>1、新样态学校的核心理念 （陈如平，2016年4月）</vt:lpstr>
      <vt:lpstr>新样态学校其实就是帮助学校找回“真我”</vt:lpstr>
      <vt:lpstr>幻灯片 16</vt:lpstr>
      <vt:lpstr>2、新样态学校的总体特征</vt:lpstr>
      <vt:lpstr>“四有”关键词</vt:lpstr>
      <vt:lpstr>3、新样态学校的基本主张</vt:lpstr>
      <vt:lpstr>4、新样态学校创建的“六步法”</vt:lpstr>
      <vt:lpstr>幻灯片 21</vt:lpstr>
      <vt:lpstr>6、新样态学校的意义价值</vt:lpstr>
      <vt:lpstr>其中，文化内生是新样态学校的核心主张</vt:lpstr>
      <vt:lpstr>三、文化内生：逻辑与机制</vt:lpstr>
      <vt:lpstr>逻辑：文化内生成为学校改革发展的新逻辑。</vt:lpstr>
      <vt:lpstr>我对学校文化的理解</vt:lpstr>
      <vt:lpstr>文化到底是什么？一个新观点：        文化是思想意识、精神信仰、价值观念的集中体现，对社会生活发挥着更基础、更深沉、更持久的作用。</vt:lpstr>
      <vt:lpstr>         思考一个问题：作为学校文化核心之办学理念来自何处？</vt:lpstr>
      <vt:lpstr>新样态学校的文化内生路径</vt:lpstr>
      <vt:lpstr>引入“文化基因”概念</vt:lpstr>
      <vt:lpstr>文化基因的定义</vt:lpstr>
      <vt:lpstr>文化基因的存在形式</vt:lpstr>
      <vt:lpstr>文化基因的作用机制</vt:lpstr>
      <vt:lpstr>北京二中钮小华校长的“空气养人”理论</vt:lpstr>
      <vt:lpstr>1、文化基因的识别、挖掘与解码</vt:lpstr>
      <vt:lpstr>盐湖的案例</vt:lpstr>
      <vt:lpstr>案例：</vt:lpstr>
      <vt:lpstr>工作策略</vt:lpstr>
      <vt:lpstr>2、教育意义价值的抽取</vt:lpstr>
      <vt:lpstr>        教育是什么？爱因斯坦最经典的一句名言，仅25个字，却说尽了世间所有教育。</vt:lpstr>
      <vt:lpstr>案例：</vt:lpstr>
      <vt:lpstr>3、文化主题的提炼与表达</vt:lpstr>
      <vt:lpstr>     4、应关注不同类型学校的发展基础、优势和潜力，克服自身的不足和短板。      同时，还要考虑学校改革发展的外部环境因素的潜在影响。</vt:lpstr>
      <vt:lpstr>幻灯片 44</vt:lpstr>
      <vt:lpstr>文化传承：学校文化基因的遗传力</vt:lpstr>
      <vt:lpstr>两大体系</vt:lpstr>
      <vt:lpstr>“两大体系”落实到学校层面，重点要建立和完善以下体系：</vt:lpstr>
      <vt:lpstr>愿景：充满内生活力的新样态学校</vt:lpstr>
      <vt:lpstr>幻灯片 49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中国基础教育高质量发展 的政策框架</dc:title>
  <dc:creator>Windows 用户</dc:creator>
  <cp:lastModifiedBy>张三</cp:lastModifiedBy>
  <cp:revision>230</cp:revision>
  <dcterms:created xsi:type="dcterms:W3CDTF">2019-07-15T00:50:19Z</dcterms:created>
  <dcterms:modified xsi:type="dcterms:W3CDTF">2019-10-19T23:31:58Z</dcterms:modified>
</cp:coreProperties>
</file>